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2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  <p:sldMasterId id="2147483741" r:id="rId2"/>
  </p:sldMasterIdLst>
  <p:notesMasterIdLst>
    <p:notesMasterId r:id="rId25"/>
  </p:notesMasterIdLst>
  <p:sldIdLst>
    <p:sldId id="266" r:id="rId3"/>
    <p:sldId id="287" r:id="rId4"/>
    <p:sldId id="289" r:id="rId5"/>
    <p:sldId id="297" r:id="rId6"/>
    <p:sldId id="298" r:id="rId7"/>
    <p:sldId id="299" r:id="rId8"/>
    <p:sldId id="324" r:id="rId9"/>
    <p:sldId id="315" r:id="rId10"/>
    <p:sldId id="309" r:id="rId11"/>
    <p:sldId id="325" r:id="rId12"/>
    <p:sldId id="326" r:id="rId13"/>
    <p:sldId id="301" r:id="rId14"/>
    <p:sldId id="300" r:id="rId15"/>
    <p:sldId id="302" r:id="rId16"/>
    <p:sldId id="327" r:id="rId17"/>
    <p:sldId id="330" r:id="rId18"/>
    <p:sldId id="316" r:id="rId19"/>
    <p:sldId id="312" r:id="rId20"/>
    <p:sldId id="313" r:id="rId21"/>
    <p:sldId id="314" r:id="rId22"/>
    <p:sldId id="328" r:id="rId23"/>
    <p:sldId id="32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D3498D0-35E3-4CD0-B7CE-1252BB39171C}">
          <p14:sldIdLst>
            <p14:sldId id="266"/>
            <p14:sldId id="287"/>
            <p14:sldId id="289"/>
            <p14:sldId id="297"/>
            <p14:sldId id="298"/>
            <p14:sldId id="299"/>
            <p14:sldId id="324"/>
            <p14:sldId id="315"/>
            <p14:sldId id="309"/>
            <p14:sldId id="325"/>
            <p14:sldId id="326"/>
            <p14:sldId id="301"/>
            <p14:sldId id="300"/>
            <p14:sldId id="302"/>
            <p14:sldId id="327"/>
            <p14:sldId id="330"/>
            <p14:sldId id="316"/>
            <p14:sldId id="312"/>
            <p14:sldId id="313"/>
            <p14:sldId id="314"/>
            <p14:sldId id="328"/>
            <p14:sldId id="329"/>
          </p14:sldIdLst>
        </p14:section>
        <p14:section name="Untitled Section" id="{F989A9A9-2E12-4652-A49D-0A83983E18D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7" autoAdjust="0"/>
    <p:restoredTop sz="86372" autoAdjust="0"/>
  </p:normalViewPr>
  <p:slideViewPr>
    <p:cSldViewPr>
      <p:cViewPr varScale="1">
        <p:scale>
          <a:sx n="70" d="100"/>
          <a:sy n="70" d="100"/>
        </p:scale>
        <p:origin x="246" y="48"/>
      </p:cViewPr>
      <p:guideLst>
        <p:guide orient="horz" pos="2208"/>
        <p:guide pos="384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14T06:59:43.7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15661 4902 222 0,'0'0'10'16,"0"0"7"-16,0 0 2 0,-10-2 3 15,10 2 2-15,0 0 2 16,-13-5 0-16,13 5 2 16,-9 0-10-16,9 0-6 0,0 0-3 15,-8 15-2-15,6-3-3 16,-1 0-1-16,0 6 0 16,3 1-2-16,0 1 1 15,3-3-1-15,7 1 0 0,-5-3 1 16,9-7 1-16,4-8 2 15,5-3 0-15,9-14 1 16,8-12 2-16,7-4 1 16,13-17-1-16,9-10-1 0,11-6-4 15,6-1-3-15,4 0 0 16,0 2 0-16,-6 6 0 16,-6 9 0-16,-11 8 0 15,-10 10 0-15,-15 11 0 16,-7 4 0-16,-10 5 0 15,-8 8 0-15,-5 1 0 0,-12 3 0 16,16-5 0-16,-16 5 0 16,0 0 0-16,0 0 0 15,0 0 0-15,0 0 0 0,0 0 0 16,0 0 0-16,0 0 0 16,0 0 0-16,0 0 0 15,0 0 0-15,0 0 0 0,0 0 0 16,0 0 0-16,0 0 0 15,0 0 0-15,0 0 0 16,0 8-85-16,0-8-4 16</inkml:trace>
  <inkml:trace contextRef="#ctx0" brushRef="#br0" timeOffset="5790.4288">15539 7293 144 0,'0'0'8'0,"0"0"5"0,-7 0 4 15,7 0 5-15,0 0 2 16,0 0 2-16,0 0 3 16,0 0 1-16,0 0-5 0,5 0-5 15,-5 0-2-15,17 12-5 16,-9-4-2-16,4 4-4 15,3-2 0-15,2 0-2 16,6-3 1-16,-1-2 1 0,5-5 0 16,6-5 2-16,4-9-1 15,0-13 0-15,5-6 2 16,3-5-1-16,8-6-1 0,-2-6-1 16,4 3-1-1,0 1-1-15,-3 1-3 0,2 5-2 16,-1 0 0-16,-5 11 0 15,-4-1 0-15,-5 6 0 16,-1 1 0-16,-8 4 0 0,-5 1 0 16,-3 3 0-16,-7 5 0 15,-3 3 0-15,-2-1 0 16,-10 8 0-16,0 0 0 16,11-5 0-16,-11 5 0 0,0 0 0 15,0 0 0-15,0 0 0 16,0 0 0-16,0 0 0 15,0 0 0-15,0 0 0 0,0 0 0 16,0 0 0-16,0 0 0 16,0 7 0-16,0-7 0 15,0 7 0-15,-3 13-43 16,3-20-45-16,-5 11-2 16</inkml:trace>
  <inkml:trace contextRef="#ctx0" brushRef="#br0" timeOffset="7382.3782">16312 8557 268 0,'0'0'3'15,"0"0"3"-15,0 0 1 16,0 0 2-16,0 0 2 0,0 0 0 16,0 0 3-16,13 9-1 15,-13-9-2-15,14 15-2 16,-3-5 0-16,-2 2-3 15,3-2 0-15,1-3-1 0,2-2 0 16,0-5 3-16,7-2 2 16,3-10 3-16,7-10 2 15,9-9 1-15,3-8 0 16,8-8 0-16,11-10-1 0,4-5-6 16,4 2-9-16,4-1 0 15,-3 6 0-15,3 6 0 16,-8 6 0-16,-2 14 0 15,-8 1 0-15,-9 14 0 0,-11 0 0 16,-8 5 0-16,-7 4 0 16,-9 2 0-16,-3 3 0 15,-10 0 0-15,0 0 0 16,0 0 0-16,0 0 0 16,-10 6 0-16,3-1 0 15,-4 0 0-15,-1 4 0 0,0-2 0 16,-1 1 0-16,-1 1 0 15,3-3 0-15,2 2 0 16,4 4 0-16,-6-5-25 0,-1-1-62 16,12-6-3-16</inkml:trace>
  <inkml:trace contextRef="#ctx0" brushRef="#br0" timeOffset="8162.8052">16280 6240 165 0,'0'0'1'15,"0"0"5"-15,0 0 3 16,0 0 2-16,0 0 0 0,0 0 5 16,0 0-1-16,0 0 3 15,0 9 1-15,0-9-2 16,8 17-1-16,4-11 2 0,6 4-1 16,3-5-1-16,9-5 2 15,7-12 0-15,11-14 1 16,9-13-1-16,17-15-1 15,13-20-1-15,18-13-3 0,12-5-1 16,12-5-4-16,12 3-3 16,1 7-5-16,0 16-12 15,-13 9-27-15,-9 17-44 16,-3 10-1-16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14T07:41:07.69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C00000"/>
    </inkml:brush>
    <inkml:brush xml:id="br3">
      <inkml:brushProperty name="width" value="0.05292" units="cm"/>
      <inkml:brushProperty name="height" value="0.05292" units="cm"/>
      <inkml:brushProperty name="color" value="#FFC000"/>
    </inkml:brush>
    <inkml:brush xml:id="br4">
      <inkml:brushProperty name="width" value="0.05292" units="cm"/>
      <inkml:brushProperty name="height" value="0.05292" units="cm"/>
      <inkml:brushProperty name="color" value="#00B0F0"/>
    </inkml:brush>
    <inkml:brush xml:id="br5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5514 15872 251 0,'0'0'6'0,"0"0"3"16,0 0 3-16,-9-3 0 16,9 3 2-16,0 0 0 15,-9 0 1-15,9 0-1 0,0 0-4 16,-10 12-4-16,5-2 0 16,0 0-4-16,5 2 0 15,-5 3 0-15,5 0 0 16,0 3 1-16,5-3 0 15,3-3 1-15,1 0 0 0,3-2 0 16,4-3 1-16,-4-7 0 16,6 0 1-16,2-7 0 15,-1-5 0-15,-1-3 2 16,-1-2 1-16,-2 0-1 0,-5-4 1 16,-5 1-1-16,-5 3 0 15,-12 0-2-15,-4 2-1 16,-5 6-1-16,-4 4-2 15,-5 5-1-15,0 0 0 0,0 9-1 16,3 3-1-16,4 3 0 16,4 0 0-16,6 2 0 15,8 1-1-15,5 2 0 16,2-8-6-16,16 6-21 0,14-4-55 16,-4-9 0-16</inkml:trace>
  <inkml:trace contextRef="#ctx0" brushRef="#br0" timeOffset="658.3567">5501 15896 280 0,'0'0'6'0,"0"0"4"0,0 0 0 15,0 0 1-15,0 0 2 16,0 0-2-16,0 8 0 16,0-8 0-16,0 0-8 0,-5 2-7 15,5-2-23-15,9 10-44 16,-9-10-5-16</inkml:trace>
  <inkml:trace contextRef="#ctx0" brushRef="#br0" timeOffset="3104.1825">5551 15936 171 0,'0'0'5'16,"0"0"1"-16,12 5 4 0,-12-5 0 15,0 0 2-15,0 0 2 16,13 8-1-16,-13-8 0 15,0 0-3-15,0 0-4 16,0 0-3-16,12 2-1 16,-12-2 0-16,15 3 0 15,-15-3 0-15,22 2 1 0,-9 0 3 16,6 1 1-16,1-3 2 16,1 2 0-16,6-2 3 15,5 3-2-15,3-3 1 0,2 0-2 16,5 0 0-16,6 0 0 15,2 0-3-15,1 0 1 16,4-3-3-16,2 3 0 16,3-2-1-16,2 2 1 0,3 0-1 15,4 0 0-15,-1 0 0 16,3 0 1-16,5 2-1 16,-2 4 0-16,6-5 0 0,1 2 0 15,1 2-1-15,5 0 0 16,-2 2 0-16,-1-2-1 15,3 2 2-15,0 3-3 16,0 1 1-16,1-5 0 16,-1 0 0-16,0 2 1 0,-1-4-1 15,1 2 1-15,0-6-1 16,-2 0 0-16,-3 0 0 16,0 0 0-16,-2 0-1 15,-1 0 1-15,-7-4-1 0,-5 4 1 16,-2-2-1-16,-8 2 0 15,0 0 0-15,-9 0 0 16,-6 0 0-16,-3 0 0 0,-3 2 0 16,-6-2 0-16,-6 4 0 15,-4-4 0-15,-6 2 0 16,-3 1 0-16,-1-3 0 16,-10 0 0-16,0 0 0 0,9 0 0 15,-9 0 1-15,0 0 0 16,0 0 1-16,0 0 0 15,0 0 0-15,0 0 0 16,0 0 1-16,0 0 0 16,0 0-1-16,0 0 1 15,0 0-1-15,0 0 0 0,0 0 1 16,0 0-1-16,0 0-1 16,0 0 1-16,0 0 0 15,0 0-1-15,0 0 0 16,0 0 1-16,0 0-1 0,0 0-1 15,0 0 1-15,0 0-1 16,0 0 0-16,0 0-3 16,0 0-1-16,0 0-3 0,0 0-7 15,0 0-13-15,-5-9-43 16,5 9-15-16</inkml:trace>
  <inkml:trace contextRef="#ctx0" brushRef="#br0" timeOffset="3767.5564">8869 15852 313 0,'0'0'8'0,"0"0"3"0,0 0 3 0,-10-2 2 15,10 2 3 1,0 0 0-16,-9-3-2 16,9 3 0-16,0 0-7 0,0 0-3 15,0 0-4-15,0 7-1 0,12-2 0 16,6 8-1-16,3-4 2 16,4 4 0-16,8-1 1 15,1 1 0-15,3-4 0 16,1 1-1-16,-5 1-1 15,-3-4 0-15,-3 0 0 0,-3-1-1 16,-6 1-1-16,-6-2 1 16,-4 4 1-16,-3 1-1 15,-5 0 1-15,0 5 1 0,-13 3-1 16,-2-2 1-16,-5 5 0 16,-7 1 0-16,3 0-2 15,-6-2 2-15,2-1-3 16,-1-3 0-16,8-1 0 0,1-5 0 15,6-1 0-15,6-2 0 16,8-7 0-16,-13 5 0 16,13-5 0-16,0 0 0 15,0 0 0-15,0 0 0 16,0 0-5-16,0 0-4 0,0 0-7 16,0 0-19-16,0-5-52 15,0 5 0-15</inkml:trace>
  <inkml:trace contextRef="#ctx0" brushRef="#br0" timeOffset="4467.0858">9485 15827 425 0,'0'0'2'0,"0"0"2"15,0-11 1-15,0 11 0 0,11-14 1 16,-1 9 0-16,5-5 1 16,4 3-1-16,6 4-1 15,5 3-2-15,2 3-2 16,3 9 0-16,0 3 0 0,-2 7-1 16,-9 3 0-16,-6 2 0 15,-6 5 1-15,-12 4 0 16,-5-2-1-16,-9 3 1 15,-7-4 0-15,-6-4 0 16,-3 1 0-16,0-9 1 0,3-1 0 16,4-7 0-16,9-5 1 15,2-1 0-15,-1-7 1 16,13 0-2-16,-8-19 1 16,8 1 0-16,5-7-2 0,8-7-1 15,4-2-1-15,6-4 1 16,2-4 0-16,7 5-1 15,0 2 1-15,-2 3 0 0,-5 8 1 16,-6 3-1-16,-3 6-1 16,-4 8 0-16,-12 7-1 15,9 0 1-15,-9 10-1 16,0 5 0-16,0 8 1 0,-2 4 0 16,2 7 0-16,-2 0 2 15,2 2-1-15,0 0 1 16,0-4-1-16,8-4 1 15,-1-5 0-15,7-4-1 16,7-7 0-16,6-4-3 0,-2-6-7 16,10-4-45-16,0-1-29 15,-1-4-3-15</inkml:trace>
  <inkml:trace contextRef="#ctx0" brushRef="#br0" timeOffset="4919.0736">10271 16121 459 0,'0'0'2'0,"0"0"-1"15,0 0 2-15,-7 0-1 16,7 0 0-16,-15 6 0 16,7 0 0-16,-1 5 1 15,-1 4-2-15,2 0-1 0,3 2 1 16,5 3-1-16,2-6 1 15,9 2 0-15,3-6 1 16,7-7 0-16,1-3 0 16,2 0 1-16,-1-11 1 0,-3-2-1 15,-3-4 1-15,-9-5-1 16,-3 0 0-16,-10 3-1 16,-10 0 1-16,-8 4-3 0,1 5 0 15,-5 4-3-15,2 6-10 16,-2 27-63-16,4-21-10 15</inkml:trace>
  <inkml:trace contextRef="#ctx0" brushRef="#br0" timeOffset="6805.2031">5493 15862 213 0,'0'0'7'0,"0"0"2"16,0 0 4-16,0 0 1 0,-9 0 2 16,9 0 2-16,0 0 1 15,0 0 2-15,2-10-4 16,8 0-2-16,2-5 0 15,10-8-2-15,6-8-1 16,7-7-1-16,10-11 0 0,4-6-1 16,13-9-2-16,6-8-1 15,8-5 0-15,7-7-1 16,4-5 0-16,10 2-2 16,-3-10 0-16,10 3 0 15,-1-1-1-15,1 2-1 0,3 1 0 16,-8 6-1-16,-2 4 0 15,-3 5-1-15,-7 5 1 16,-4 6 0-16,-12 8 0 0,-9 4 0 16,-7 7 0-16,-5 2 0 15,-8 6 0-15,-7 4 1 16,0 3 0-16,-10 2-1 0,0 7 2 16,-7 4-1-16,-4 4 1 15,-3 5-1-15,-4 0-2 16,-7 10 0-16,0 0 0 15,0 0 0-15,0 0 0 0,0 0 0 16,0 0 0-16,0 0 0 16,0 0 0-16,0 0 0 15,0 0 0-15,0 0 0 16,0 0 0-16,0 0 0 16,0 0 0-16,0 0 0 15,0 0 0-15,0 0 0 0,0 0 0 16,0 0-4-16,0 0-7 15,0 13-20-15,0-4-54 0,0 1-2 16</inkml:trace>
  <inkml:trace contextRef="#ctx0" brushRef="#br0" timeOffset="7199.5657">7375 13741 362 0,'0'0'6'0,"0"0"0"0,0 0 3 15,0 0-2-15,0 0 1 16,0 0 1-16,0 0 1 16,10-11 3-16,-2 11-5 15,9-4 0-15,3-4-1 0,8-1-1 16,-1-1 1-16,8-2-1 15,2 0-2-15,0-1-1 16,-5 3-3-16,-7 2 1 0,-2 5-2 16,-4 3 1-16,-8 3 1 15,-2 8-1-15,-2 6 0 16,-4 5 1-16,-1 2 0 16,-2 6 1-16,0 2 0 15,0 6 0-15,0-2-1 0,0 0 1 16,0-1-1-16,-2-5-1 15,2-1-2-15,0-7-7 16,8 0-19-16,11-7-54 16,-11-5-2-16</inkml:trace>
  <inkml:trace contextRef="#ctx0" brushRef="#br0" timeOffset="7865.9763">7994 13424 391 0,'0'0'6'0,"0"0"2"16,0 0 2-16,0 0 1 15,0-10 1-15,0 10-2 16,0 0 1-16,0 0-1 0,0 0-5 15,0 0-2-15,0 15-3 16,6-2 0-16,1 1-1 16,7 1 0-16,7 3 2 15,1-6-1-15,0-3 2 16,8-4-2-16,-5-5 3 16,5-2-1-16,-8-8 1 15,3-4 1-15,-10-1-1 16,-5-3 1-16,-3 0 0 0,-2 6 0 15,-2 4-1-15,-3-1 0 16,0 9-3-16,0 0 0 16,0 0-2-16,0 7 1 0,5 9-1 15,-1 3 1-15,7 4 0 16,1 1 0 0,3 6 2-16,0 2-1 0,3-2 1 15,-6 2 0-15,0 1 0 16,-4-6 0-16,-3 5 0 0,-5-3 1 15,-13 2-2-15,-4-2 0 16,-6-2 0-16,-7-3 0 16,1 0 0-16,-4-2 0 15,3-8-3-15,3-9-9 0,4-2-16 16,9 1-56-16,4-13-3 16</inkml:trace>
  <inkml:trace contextRef="#ctx0" brushRef="#br0" timeOffset="8201.8372">8673 13409 416 0,'0'0'1'16,"0"0"2"-16,-2 5 1 16,-4 5 1-16,-4 8 0 0,1 4 1 15,-4 5 0 1,3 4 0-16,3 5 0 0,2-7-2 15,5 1-1-15,5-7-1 16,9-6 1-16,9-7-1 16,2-10 1-16,5-3-1 15,-3-9 2-15,1-3-1 16,-7-8 1-16,0-1-1 0,-9-3 0 16,-12 1 0-16,-5 4-1 15,-14 8 0-15,-11 4-1 16,-3 8-1-16,-7 2 0 0,3 9-2 15,0 14-10 1,5-4-33-16,9 7-40 0,11-7-2 16</inkml:trace>
  <inkml:trace contextRef="#ctx0" brushRef="#br0" timeOffset="10084.2153">5491 13969 309 0,'0'0'5'16,"0"0"5"-16,0 0 2 16,-7-11 3-16,7 11 0 0,0 0 2 15,0 0-2-15,0 0 0 16,0 0-4-16,-11 21-2 15,11 6-3-15,0 8-2 16,3 12 1-16,-3 10 1 16,5 7 2-16,-2 14 0 15,2-3-1-15,-1 5 1 16,1-1-2-16,0 4 0 0,0-8 0 16,1 3-2-16,1-2 0 15,0-9-4-15,-2 5 0 0,0-7 0 16,3-2 0-16,-3 0 0 15,-3-6 0-15,1-1 0 0,-1-3 0 16,-2-3 0-16,0-3 0 16,0-3 0-16,0-4 0 15,0 0 0-15,0-3 0 16,-2 1 0-16,-1-5 0 16,1 0 0-16,2-4 0 0,-3-1 0 15,1-3 0-15,-1-6 0 16,1 1 0-16,-1-5 0 15,3-3 0-15,-3 1 0 16,1-3 0-16,2 2 0 16,-3 0 0-16,1-2 0 15,0 2 0-15,-1-1 0 0,1-2 0 16,2-9 0-16,-5 13 0 16,5-13 0-16,0 0 0 15,0 0 0-15,0 0 0 0,0-8 0 16,0-6 0-16,0-6 0 15,0-7 0-15,0-8 0 0,0-7 0 16,2-8 0-16,1-7 0 16,2-5 0-16,-5-7 0 15,2-1 0-15,0-9 0 16,1 0 0-16,-3 0 0 16,0-1 0-16,0 1 0 0,0 0 0 15,0 4 0-15,0 6 0 16,0 5 0-16,0 2 0 15,0 5 0-15,0 5 0 16,0 0 0-16,0 5 0 16,0 0 0-16,-3 2 0 0,3 3 0 15,0 1 0-15,0 2 0 16,0 3 0-16,0 3 0 16,0 4 0-16,0 7 0 15,0-1 0-15,0 3 0 0,0 2 0 16,0 4 0-16,0-3 0 15,0 0 0-15,0-3 0 16,3-3 0-16,-1-2 0 16,1 1 0-16,0 0 0 0,-1 4 0 15,1-1 0-15,-3 9 0 16,0-1 0-16,0 4 0 16,0 9 0-16,0-10 0 0,0 10 0 15,0 0 0-15,0 0 0 16,0 0 0-16,0 0 0 15,0 0 0-15,0 0 0 16,-11 19 0-16,9 3 0 16,-1 11 0-16,-1 7 0 15,1 6 0-15,1 12 0 0,-3 6 0 16,3 5 0-16,2 6 0 16,-3 2 0-16,0 1 0 15,-2 5 0-15,3-1 0 0,-3-1 0 16,2-3 0-16,-1 2 0 15,4-5 0-15,-3-5 0 16,3-7 0-16,0 2 0 16,0-11 0-16,3 3 0 0,-1-8 0 15,0 2 0-15,1-4 0 16,-3-5 0-16,0 0 0 16,0-5 0-16,0 3 0 0,0-8 0 15,-3 0 0-15,-1-7 0 16,-1 2 0-16,2-7 0 15,0 2 0-15,1-4 0 16,-1 0 0-16,1-6 0 16,-1 2 0-16,1-4 0 0,2 0 0 15,0-10 0-15,-2 12 0 16,2-12 0-16,0 0 0 16,0 0 0-16,0 0 0 15,0 0 0-15,0 0 0 0,0 0 0 16,0 0 0-16,0 0-2 15,-12-3-4-15,12 3-1 16,-6-16-5-16,6 3-7 0,-7-9-10 16,7-13-56-16,0-2 0 15</inkml:trace>
  <inkml:trace contextRef="#ctx0" brushRef="#br0" timeOffset="10798.6698">5496 13871 282 0,'0'0'7'0,"0"0"7"0,0 0 2 16,0 0 4-16,0-14 1 16,0 14 4-16,0 0-1 15,0 0 0-15,0-6-6 0,0 6-6 16,-3 3-3-16,-6 11-3 15,-4-2-2-15,-2 12-1 16,-7 1 0-16,-3 10-1 16,0 0 1-16,-3 1-2 15,2 2 1-15,6-3 0 0,-3-4-1 16,6-4 0-16,4-6-1 16,3-6 0-16,6-3 0 15,4-12 0-15,-5 10 1 16,5-10 0-16,0-8 1 0,7-4 0 15,3-5 1-15,3-7-1 16,3-7-2-16,5-8 0 16,0-1 0-16,4-7 0 15,0 2 0-15,0 1 0 0,-2 2 0 16,-6 7 0-16,1 5 0 16,-4 6 0-16,-3 6 0 15,-6 9 0-15,-5 9 0 0,7-11 0 16,-7 11 0-16,0 0 0 15,0 0 0-15,5 8 0 16,-1 2 0-16,2 4 0 16,1 6 0-16,5 5 0 15,-1 2 0-15,6 4 0 0,-2 3 0 16,0-7 0-16,3 4 0 16,-2-7 0-16,2 0 0 15,-3-4 0-15,3-1 0 16,-4-2 0-16,-3-11-24 0,1 9-65 15,1 0-3-15</inkml:trace>
  <inkml:trace contextRef="#ctx0" brushRef="#br0" timeOffset="11605.1934">4661 13676 371 0,'0'0'5'0,"0"0"2"0,0 0 0 16,0 0 2-16,0 0 1 15,5-4 1-15,4-1 1 16,4-3 1-16,4 1-4 0,6-4-1 16,2 2-2-16,5-4 0 15,2 6-2-15,3 0-2 16,-5-1 0-16,-1 6-1 16,-1 2-1-16,-6 0 0 0,-5 5 1 15,-5 7 0-15,-9 5 1 16,-3 4-1-16,-7 4 1 15,-10 4 1-15,-1 8-1 0,-7 1 1 16,-5 4-1-16,0-9 0 16,0 5 0-16,9-5-1 15,-4-7 0-15,7-6 0 16,6-2-1-16,1-6 1 16,11-12 0-16,0 10 1 15,8-7-2-15,9-3 0 0,3-6 0 16,6-1 0-16,3-5 0 15,4-1 0-15,-1 1 0 16,3-1 0-16,-6-1 0 0,-1 3 0 16,-6 2 0-16,2 9-6 15,-10 2-58-15,0-2-24 16,-1-2-2-16</inkml:trace>
  <inkml:trace contextRef="#ctx0" brushRef="#br0" timeOffset="11934.8569">5208 13750 429 0,'0'0'4'0,"0"0"2"16,0 0 0-16,0 0 1 16,0 0-1-16,0 0 2 15,-3 9-1-15,3-9 1 0,0 15-5 16,0-6 0-16,8 1-1 15,-1 0 1-15,0-3 0 16,6-4 0-16,4-3 0 16,3 0 0-16,3-10 0 0,-4-2-1 15,4 0 0-15,-9-6-2 16,2 0 0-16,-7-2 0 16,-9 3 0-16,-2 5 0 0,-13 2 0 15,-2 8 0-15,-11 2 0 16,3 9 0-16,1 6 0 15,1 15-23-15,16-2-62 16,-3-4-4-16</inkml:trace>
  <inkml:trace contextRef="#ctx0" brushRef="#br1" timeOffset="22299.1686">5443 11821 327 0,'0'0'7'0,"0"0"4"16,0 0 3-16,0 0 3 0,0-9 1 16,0 9-1-16,0 0 0 15,0 0 0-15,0 0-6 16,0 0-5-16,0 0-3 16,0 0-2-16,-2 7 0 15,2 3-1-15,0 0 1 0,2 2-1 16,3 0 1-16,3 3 0 15,0-4 0-15,4-2 1 16,-2-3 0-16,5-5 1 0,0-1 0 16,2 0 1-16,1-7 0 15,-4-1 2-15,2-4-1 16,-4-6 0-16,-5 4 1 16,-4-3-6-16,-3 0 0 15,-3 2 0-15,-7 0 0 0,1 1 0 16,-7 8 0-16,2 3 0 15,-4 3 0-15,3 3 0 16,-2 7 0-16,5 3 0 0,1-1 0 16,4 3 0-16,4 2 0 15,3-3 0-15,8 1 0 16,5-2 0-16,1-6 0 0,11 1 0 16,0-5 0-16,3-3 0 15,-3-6 0-15,-1-1 0 16,-4-6 0-16,-2 1 0 15,-6-3 0-15,-7-2 0 16,-5 4 0-16,-3-1 0 0,-6 1 0 16,-9 1 0-16,1 4 0 15,-3 3 0-15,-3 2 0 16,4 3 0-16,1 0 0 16,1 3 0-16,2 2 0 15,7 0 0-15,8-5 0 0,-13 12 0 16,13-12 0-16,-4 18-7 15,1 14-76-15,3-32-5 16</inkml:trace>
  <inkml:trace contextRef="#ctx0" brushRef="#br1" timeOffset="24080.6195">5459 11809 246 0,'0'0'7'0,"0"0"2"15,0 0 1-15,0 0 2 16,5-3 0-16,-5 3-4 16,0 0 0-16,0 0-1 15,0 0-4-15,12 3-3 0,-2 2-3 16,5 0 2-16,7 2 0 16,13 3 5-16,4-3 1 15,14 1 2-15,4-1-1 16,8-5 2-16,7 4-1 15,5-4 0-15,8-2 0 0,2 0-1 16,2 0-1-16,6-5 0 16,6 0-1-16,1-2-1 15,5-1-1-15,3-2 1 0,-1 0-1 16,-4 1 0-16,1 4-1 16,-9-3 0-16,1 1 1 15,-12 2-1-15,-6 2 0 16,-11 3-1-16,-9 0 0 0,-10 0 0 15,-11 6 0-15,-4-1 0 16,-15-1-1-16,0-1 1 16,-8 2 0-16,-4-2 0 0,-8-3 0 15,10 2 1-15,-10-2 1 16,0 0 1 0,0 0 0-16,0 0 1 0,0 0 0 15,0 0 1-15,0 0-1 16,0 0 0-16,0 0 0 15,0 0-2-15,0 0-2 0,0 0-3 16,0 0-6-16,0 0-12 16,0-8-41-16,0 8-16 15</inkml:trace>
  <inkml:trace contextRef="#ctx0" brushRef="#br1" timeOffset="24664.4737">7474 11662 305 0,'0'0'7'0,"0"0"5"16,-9-10 4-16,9 10 3 16,0 0 2-16,-10-9-1 15,10 9 0-15,0 0-2 16,-8-13-10-16,8 13-4 0,0 0-4 15,11 10-3-15,1-3 0 16,8 4 1-16,7 1 0 16,6-2 2-16,6 0 4 15,3 0-1-15,8 0 0 0,-8-5 0 16,1 2-1-16,-6-2-1 16,-3 0 0-16,-6 2-1 15,-8-2 0-15,-3 2 0 16,-6 1 0-16,-11-8 1 15,7 17 1-15,-7-1 0 0,-13-4 0 16,-4 5 0-16,-3 5 1 16,-8 1 0-16,-2 1 0 15,-4 2-1-15,-1-2 0 0,3-4 0 16,4 0-1-16,3 0-1 16,6-8 0-16,4 1-2 15,3-4-1-15,9 1-8 16,3-10-22-16,0 10-49 0,10-5 0 15</inkml:trace>
  <inkml:trace contextRef="#ctx0" brushRef="#br1" timeOffset="25698.5632">8221 11644 421 0,'0'0'5'0,"0"0"2"0,0 0 0 16,0 0 1-16,0 0 0 16,0-9-1-16,0 9 1 15,9-5 0-15,4 5-5 0,2 3-3 16,3 2 0-16,1 4-1 15,3 4 1-15,-1 3 0 16,-7 1-1-16,-4 7 2 16,-7 1 0-16,-6 1 0 15,-9 6 1-15,-6-3-1 0,-4-3 0 16,-3 2 1-16,3-6-1 16,-1-6 1-16,6-2 0 15,4-6 1-15,3-8-2 16,10 0 1-16,-4-15 0 15,6-5-1-15,10-2 0 16,3-11-1-16,3-3 0 0,2-5 0 16,0 4 1-16,0 3 0 15,-1 5 0-15,-6 3-1 0,-3 11 0 16,-5 3-1-16,-5 12 0 16,0 0-1-16,2 7-1 15,3 7 1-15,-3 4-1 0,6 0 1 16,0 4 1-16,4 1 1 15,6 0-1-15,2-4-5 16,12-1-23-16,12-11-51 16,-9-7-4-16</inkml:trace>
  <inkml:trace contextRef="#ctx0" brushRef="#br1" timeOffset="26943.9986">5397 11779 94 0,'0'0'2'0,"0"0"3"15,0 0 3-15,0 0 3 0,0 0 4 16,7 7 2-16,-7-7 5 16,0 0 4-16,0 0 1 15,9 6 2-15,-9-6 1 0,14-3-4 16,-5-4-1-16,3-8-3 15,4-5 0-15,6-8-4 16,6-6-3-16,4-11-3 16,5-3-3-16,7-13-1 15,9-6-1-15,4-7-1 0,3-3-1 16,7-5-1-16,2 1 0 16,4-5 0-16,-2 3-1 15,0 4-1-15,-2 4 1 16,-5 4 0-16,-4 9-2 15,-5 5 1-15,-8 12 0 16,-13 6 0-16,-1 8 0 0,-13 10 0 16,-2 6 0-16,-9 5 0 15,-9 10 0-15,0 0 1 0,0 0-1 16,0 0 0-16,0 0-1 16,0 0 1-16,0 0-4 15,0 0 1-15,0 0-2 16,0 0-2-16,0 0-3 0,-4 5-5 15,4-5-10-15,-10 12-19 16,-6-2-43-16,12-3-2 16</inkml:trace>
  <inkml:trace contextRef="#ctx0" brushRef="#br1" timeOffset="27320.0085">6406 10451 339 0,'0'0'6'0,"0"0"2"15,0 0 4-15,0 0 0 16,0 0 1-16,-8-9-1 16,8 9 1-16,0-10 0 0,8 2-5 15,4-2-3-15,8-3-2 16,-2-2 0-16,6-2 0 15,6 0-1-15,-5 0 0 0,5 2 0 16,-5 0-1-16,-8 4 0 16,-2 4-1-16,-2 5 1 15,-13 2 0-15,9 9 0 16,-9 9 0-16,0 5 1 0,-4 4 1 16,-5 2-1-16,5 4 0 15,-4-1 0-15,4 1-1 16,1-7 0-16,1-1-2 15,2-5-2-15,2 0-7 16,1-8-12-16,-3-12-51 0,16 7-9 16</inkml:trace>
  <inkml:trace contextRef="#ctx0" brushRef="#br1" timeOffset="27882.7515">6916 10190 376 0,'0'0'5'0,"0"0"3"0,0 0 0 16,-11-4 1-16,11 4 0 16,0 0 0-16,-7-5-1 0,7 5 0 15,0 0-5-15,-5 8-2 16,5-8-2-16,2 12 0 0,-2-12 1 16,16 9 0-16,-7-5 1 15,6-4 0-15,3-6 1 16,-1-1 0-16,0-5 1 15,-1-3 0-15,-2-2 0 16,-1-1 1-16,-6 3 1 0,1 1-1 16,-6 1 1-16,-2 5-1 15,0 8-1-15,0-10-1 16,0 10-1-16,0 6 0 16,0 6-2-16,0 1 0 15,5 7-1-15,5 1 0 0,0 4 2 16,0 5-1-16,3-2 1 15,-1 1 0-15,-5-2 0 16,-1 1 1-16,-6-2 1 0,0 4-1 16,-13 0 0-16,-2 1 0 15,-12 0 0-15,-3 1 0 16,-5 1-4-16,-5-4-7 0,-2 1-22 16,10-3-51-16,-8-1-2 15</inkml:trace>
  <inkml:trace contextRef="#ctx0" brushRef="#br1" timeOffset="29180.3732">5501 11797 264 0,'0'0'5'15,"0"0"5"-15,-10 0 3 0,10 0 1 16,0 0 2-16,-10-8 2 15,10 8 1-15,-8-17 2 16,6-1-4-16,2-1-4 16,0-8-1-16,0-3-3 0,0-8 0 15,2-4-2-15,3-5-1 16,1-10-1-16,1-2-1 16,-2-8-1-16,0-5 0 15,2-7-2-15,-4-1-1 16,2-1 1-16,0 0 0 0,0 0 0 15,-3 5 0-15,0 7 0 16,1 4 0-16,-1 6 2 0,-2 4 0 16,0 6-2-16,-2 4 0 15,-3 1 1-15,-2 3-2 16,0 2 1-16,1 5-1 16,1-2 1-16,3 7-1 0,-3 4 1 15,5 1 0-15,0 6 0 16,0 3 0-16,0 5 0 15,0 10 0-15,0-12 0 16,0 12 0-16,0 0 0 0,0 0-1 16,0 0 0-16,0 0-1 15,0 0 1-15,0 0-1 16,0 0-1-16,0 0 1 16,0 0 0-16,0 0 0 15,0 0 0-15,0 0 0 16,0 0 0-16,0 5 1 0,0-5 0 15,0 22 0-15,-3-8 1 16,-4 6-1-16,-3 6 1 16,-2 6-1-16,-4 0 2 0,-3 3-1 15,-1 4-1-15,-5-2 1 16,1 3-1-16,-1-5 1 16,2-6-1-16,5-1 0 0,4-8 0 15,4-3-1-15,2-7 1 16,8-10-1-16,-7 9 1 15,7-9 1-15,2-5-1 16,3-7 1-16,5-2 0 0,0-8 0 16,4-9-1-16,2 2 1 15,2-8-1-15,-1-1 0 16,3-1 0-16,-1-1 0 16,1 2 0-16,-2 5-1 15,-3 3 2-15,-2 3 0 0,-4 9-1 16,1 1 1-16,-5 5-1 15,-5 12 0-15,5-10 0 16,-5 10-1-16,0 0 1 16,0 0-1-16,15 14 1 0,-6-1-1 15,4 3 1-15,4 2 0 16,4 5 0-16,-1 2 1 16,4 0 0-16,-2-4-1 0,-1 2 0 15,4-1 1-15,-6-2-1 16,-1-2-4-16,0-2-11 15,-6 15-51-15,2-19-18 16</inkml:trace>
  <inkml:trace contextRef="#ctx0" brushRef="#br1" timeOffset="29960.4793">5213 9584 406 0,'0'0'4'0,"0"0"3"16,0 0 0-16,0 0 1 0,0 0 0 15,0 0 0-15,0 0-1 16,0 0 2-16,2-8-4 16,8 4-1-16,3-4-1 0,4 4 0 15,8-4 1-15,0-2 0 16,7 0 0-16,3 3 0 15,-3 0-2-15,3 2-1 16,-8-1 0-16,-2 6 0 0,-5 0-1 16,-5 3 1-16,-8 6 0 15,-5 7 0-15,-4 3 1 16,-10 3-1-16,-6 4 1 16,-1 3-1-16,-6-2 1 15,-5 5-2-15,2-4 0 0,3-3 0 16,3-6 0-1,3-4 0-15,3-3-2 0,7-3 0 16,9-9 1-16,0 0 1 16,0 0 0-16,20 0-1 0,-1-4 2 15,8-3 0-15,6 0 1 16,1-5 0-16,7-1-2 16,-2 1 0-16,-2 0 0 0,-2 2 0 15,-5 3 0-15,-5 1 0 16,-5 1 0-16,-8 3 0 15,-12 2 0-15,13 0 0 16,-13 0 0-16,0 0-4 0,0 7-8 16,0-12-53-16,-2 13-21 15</inkml:trace>
  <inkml:trace contextRef="#ctx0" brushRef="#br2" timeOffset="37146.4502">5503 11886 157 0,'0'0'5'16,"0"0"3"-16,0 0 4 16,0 0 4-16,-10-6 5 15,10 6 1-15,0 0 2 0,0 0 1 16,0 0-2-16,0 0-3 15,0 0-3-15,0 0-2 16,0 0-4-16,0 0 1 0,0 0-3 16,0 0-1-16,0 0-1 15,0 0-1-15,0 0 0 16,0 0-2-16,0 0 0 16,0 0-1-16,0 0 0 0,0 0-1 15,0 0-1-15,0 0 1 16,0 0-1-16,-2 10 1 15,2-10-1-15,-10 18 0 16,2-8 0-16,1 5 1 0,0 2-1 16,-6-3 0-16,6 6 0 15,-3-2 0-15,-1-1-1 16,2-2 1-16,1 5-1 16,-1-3 0-16,1 0 0 0,0 1 1 15,-1-1-1 1,2 1 0-16,-6 4 1 0,3-2-1 15,-3 2 1-15,3 1 0 16,1 1-1-16,-4-1 0 16,1 1 0-16,2 2 1 15,-3-5-1-15,3 1 0 0,1 3 0 16,-4-4 0-16,6 1 0 16,-6-3 0-16,3 1 0 0,0-3 0 15,0 4 0-15,2-1-1 16,1-3 1-16,0-1 0 15,0 2 0-15,-4 2 0 16,4-2 0-16,0 1 0 0,-1-4 0 16,0 0 0-16,4-1-1 15,-4 1 1-15,4 0 0 16,-5 0 0-16,2 1 0 16,2-2 0-16,-2 3 0 0,-1 1 0 15,1 2 0 1,-3-3 1-16,3 3 0 0,-6-3 0 15,3 0 0-15,1 1 0 16,-4 0 1-16,3-1-1 16,0-1 0-16,0 2-1 0,0-1 0 15,1-2 0-15,-2 3-1 16,1-1 1-16,-3 2 0 16,4 2 0-16,-1-1-1 0,3-1 1 15,-6-1 0-15,1 2-1 16,-1 2 1-16,1 0-1 15,2-5 1-15,0 5 0 16,0-1-1-16,-2-2 1 0,1 3 0 16,2-2 0-16,-1 1 0 15,-1-2 0-15,4-2-1 16,-2 3 1-16,-4-3 0 16,3 0 0-16,3 4-1 0,-4-1 2 15,4-3-2-15,0 2 1 16,-1 1 0-16,0 1-1 15,3-1 1-15,-4-1 1 16,-1-2-1-16,2 2-1 16,-2 1 2-16,1-2-1 15,1 0 0-15,-2 1 1 0,0 1-1 16,0 2 1-16,-2-1-1 16,2 1 1-16,-1-3-1 0,-1 1 1 15,3 2-1-15,-4-1 0 16,3-5 1-16,1 4-1 15,-2-2 0-15,4-1 0 16,0 1 1-16,-2 0-1 0,0-2 0 16,1 1 1-16,-1 1-1 15,1-1 0-15,0 1 1 16,-1 0-2-16,2 1 1 16,-4 1 0-16,-3-1 0 15,3 1 0-15,-1 3-1 0,0-3 1 16,1-1 0-16,-1 3 1 15,-1-2 0-15,4-2-1 16,-1 2 0-16,3-1 0 16,-4-2 0-16,4 3 0 15,0-2 0-15,-4 0 1 0,2 1-1 16,-1-2 0-16,2 3 0 16,1-1 0-16,-3-2 1 15,3 4-1-15,-2-1 0 0,5-3 0 16,-1 3 0-16,-2-6 0 15,-1 4 0-15,0 0 0 16,3-6 0-16,1 3 1 0,-4-1-1 16,4-1 1-16,-2-1-1 15,-1 1 0-15,2 2 0 16,2-5 1-16,-4-3-1 16,2 3 0-16,5-10 0 15,-8 17 0-15,8-17 0 16,-5 13 0-16,5-13 0 0,-4 12-1 15,4-12 1-15,0 8 0 16,0-8 0-16,0 0 0 16,0 0 0-16,0 0 0 15,0 0 1-15,0 0 0 0,0 0-1 16,0 0 1-16,0 0-2 16,0 0-2-16,0 0-5 15,0 0-17-15,0 0-40 0,-10-6-17 16</inkml:trace>
  <inkml:trace contextRef="#ctx0" brushRef="#br2" timeOffset="38294.1925">4054 14450 345 0,'0'0'6'16,"0"0"3"-16,0 0 3 0,0 0 3 15,0 0-1-15,0 0 2 16,0 0 1-16,0 0-2 16,0 0-5-16,0 0-5 0,0 0-1 15,0 7-2-15,3 5-2 16,-1 8 0-16,1 5 0 16,-1 2 0-16,1 5 1 15,-3 3 1-15,2 0-1 16,-2-3 0-16,0-2-1 0,2-6 1 15,-2-2-1 1,3-4 0-16,-3-5 0 0,0-13 0 16,2 12 2-16,-2-12 0 15,0 0 1-15,0 0 0 16,3-12-1-16,-3-6 1 0,0-4-1 16,-3-8 0-16,3-5-1 15,-5-2-1-15,3-2 0 16,0 1 0-16,-1 4 0 0,-2 6 1 15,5 4 1-15,-5 6-1 16,5 9 1-16,0 9-1 16,-3-8 0-16,3 8-3 15,0 0 1-15,0 5-1 0,0 10-1 16,0 2 1-16,0 5 0 16,0 6 1-16,0 1 0 15,3 4 2-15,-3-1 0 16,3-3 0-16,-3-4-1 15,0-2 0-15,0-6 0 16,0-7 0-16,2 0 1 0,-2-10 0 16,0 0 0-16,0 0 1 15,0 0-1-15,3-8 0 16,-3-6 0-16,0-4 0 0,0-4 0 16,0 2 0-16,0-2-2 15,0 5 1-15,2 5 0 0,-2 1 0 16,0 11-1-16,0 0-1 15,0 0 1-15,0 0-1 16,3 11 1-16,-3 3-1 16,2 6 1-16,-2 1 0 15,2 5 0-15,1 1 2 0,-3-2-1 16,2-3 0-16,-2-5 0 16,0-1 0-16,3-7 0 15,-3-9 1-15,0 11 0 16,0-11 0-16,0 0 0 15,0 0 0-15,8-8 0 16,-8-2 0-16,2-2 0 0,5-4 0 16,1 1-1-16,-1-4 0 15,6-4 0-15,-1-1 1 16,6 4-1-16,-4-2 1 0,6-1 0 16,1 7-1-16,-5-5 1 15,0 4-1-15,-4 5 1 16,1 1 1-16,-6 4-1 0,-7 7 1 15,10-7-2-15,-10 7 0 16,0 0 0-16,0 0 0 16,0 0 0-16,0 0 0 15,0 0 0-15,0 0 0 16,0 0 0-16,0 0 0 16,0 0 0-16,0 0 0 0,0 0 0 15,0 0-4-15,0 0-13 16,0 5-33-16,0-5-37 15,0 12-2-15</inkml:trace>
  <inkml:trace contextRef="#ctx0" brushRef="#br2" timeOffset="39334.6695">3497 15145 384 0,'0'0'5'0,"0"0"1"16,0 0 1-16,0 0 1 15,0 0-1-15,0 0 1 16,0 0 1-16,0 0 1 16,0 0-3-16,7 0-1 0,11 0 1 15,2-1-1-15,8-7 2 16,2 1-1-16,4-4-2 15,-2-1-1-15,3 1 0 16,0-1-2-16,-5 3-1 0,-1-2-1 16,-3 5 1-16,-1 0-1 15,-9-1 0-15,0 4 0 16,-4-1 0-16,-3 4 0 16,-9 0 0-16,11 0-1 0,-11 0 2 15,0 0 0-15,5 12 0 16,-5 0 1-16,-5 3 0 0,-2 4 1 15,-6 7-3-15,1 1 0 16,-6 3 0-16,-1 2 0 16,-6 3 0-16,0-4 0 15,-3 5 0-15,1-4 0 16,-3 0 0-16,2-2 0 0,3-6 0 16,4-4 0-16,3-2 0 15,6-6 0-15,1-5 0 16,11-7 0-16,-9 5 0 15,9-5 0-15,0 0 0 16,0 0 0-16,5 0 0 16,-5 0 0-16,20-5 0 15,-6 1 0-15,9-4 0 0,2-2 0 16,2-2 0-16,6-3 0 16,1 3 0-16,3-3 0 0,-2-1 0 15,1 4 0-15,-8 5 0 16,-3-3 0-16,1 5 0 15,-9 3 0-15,-2 0 0 16,-2 2 0-16,-13 0 0 0,9 0 0 16,-9 0 0-16,0 0 0 15,0 0 0-15,0 0 0 16,0 0 0-16,0 0 0 16,0 0 0-16,0 0 0 0,0 0 0 15,0 0 0 1,0 0 0-16,0 0 0 0,0 0 0 15,0 0 0-15,0 0 0 16,0 6 0-16,0-6 0 16,0 0 0-16,5 10-89 0,-5-10-3 15</inkml:trace>
  <inkml:trace contextRef="#ctx0" brushRef="#br2" timeOffset="43127.5828">5551 10660 62 0,'0'0'7'16,"0"0"6"-16,-8 0 6 0,8 0 3 15,0 0 3-15,0 0 3 16,0 0 2-16,0 0 3 16,0 0-6-16,0 0-4 0,0 0-3 15,0 0-2-15,0 0-3 16,0-13-1-16,0 3-1 16,0-2-2-16,0-1 1 15,3-5-3-15,-3-1-1 0,0-3 0 16,2-6-1-16,-2 4 0 15,3-1-2-15,-3-4-1 16,0 0 0-16,0 2-1 16,0-4 1-16,0 3-1 15,0-4 0-15,0 0 0 0,0 0 0 16,0-3 0-16,0 5 1 16,0-2 0-16,0 3 0 15,0 4-1-15,0 0 1 0,0 3-1 16,-3 2 1-16,3 4-1 15,-2-4 0-15,2 6-1 16,0-1 0-16,0 1-1 16,0-3 1-16,0-1-1 0,0 0 0 15,0 1 0-15,0-1 0 16,0 2 1-16,0-1-2 16,-3-3 0-16,-2 4 0 15,0-1 0-15,2-3 0 16,-1 6 0-16,1-3 0 15,1-3 0-15,-1-1 0 0,1 1 0 16,0 1 0-16,2 2 0 16,0-3 0-16,0-1 0 15,-3 2 0-15,0 2 0 0,3-1 0 16,-3 2 0-16,3-2 0 16,-2 2 0-16,0 0 0 15,-1-2 0-15,1-2 0 16,-1 3 0-16,1-2 0 0,0 1 0 15,-1-2 0-15,1-2 0 16,-1 2 0-16,3-1 0 16,-3 1 0-16,3 1 0 0,0-5 0 15,0 4 0-15,0-1 0 16,0 0 0-16,-2 1 0 16,2 0 0-16,0 1 0 15,0-1 0-15,-3 2 0 0,3 0 0 16,-2-1 0-16,2-1 0 15,-3 0 0-15,1 1 0 16,2-1 0-16,0 0 0 16,0 0 0-16,0 0 0 15,0 3 0-15,0-1 0 0,0 1 0 16,0 2 0-16,0-4 0 16,0 4 0-16,0-2 0 15,0-1 0-15,-2 3 0 0,2-2 0 16,-3 2 0-16,1-3 0 15,2 1 0-15,0 2 0 16,-3 0 0-16,3-2 0 16,0 2 0-16,0 1 0 0,0-1 0 15,0-1 0-15,0 4 0 16,-2-3 0-16,2 5 0 16,-2-3 0-16,2 4 0 15,-4-3 0-15,2 5 0 16,2-3 0-16,0 10 0 0,-3-17 0 15,3 17 0-15,-2-13 0 16,2 13 0-16,0-10 0 16,0 10 0-16,0 0 0 15,0 0 0-15,0 0 0 0,0 0 0 16,0 0 0-16,0 0 0 16,0 0 0-16,-2 10 0 15,-3 4 0-15,0 2 0 0,0 3 0 16,-3 3 0-16,1 6 0 15,-5-3 0-15,-1 4 0 16,3-4 0-16,-2 2 0 0,-1-2 0 16,1 0 0-16,-1-5 0 15,3-3 0-15,6-5 0 16,-4 0 0-16,8-12 0 16,-10 14 0-16,10-14 0 15,0 0 0-15,0 0 0 16,0 0 0-16,0 0 0 0,0 0 0 15,0-11 0-15,4 1 0 16,2-4 0-16,2-4 0 16,-4-4 0-16,4 0 0 15,2-2 0-15,2-5 0 0,0 2 0 16,1 0 0-16,-1 1 0 16,-1 2 0-16,1 2 0 15,-5 2 0-15,0 8 0 0,-3 0 0 16,-4 12 0-16,7-14 0 15,-7 14 0-15,0 0 0 16,0 0 0-16,0 0 0 16,7 0 0-16,-7 0 0 0,16 17 0 15,-4-8 0-15,2 3 0 16,4 6 0-16,2 1 0 16,2 1 0-16,0-3 0 15,1 4 0-15,-3-1 0 0,-1-3 0 16,-1-3 0-16,1 1 0 15,-5-1 0-15,-5-5 0 16,2-2 0-16,-11-7 0 16,12 10 0-16,-12-10 0 15,0 0 0-15,0 0 0 0,0 0 0 16,0 0 0-16,0 0-24 16,-7-2-64-16,4-10-4 15</inkml:trace>
  <inkml:trace contextRef="#ctx0" brushRef="#br2" timeOffset="43825.2031">5456 7860 360 0,'0'0'8'15,"0"0"2"-15,0 0 4 16,0 0 0-16,0-10 1 16,0 10 2-16,0 0-3 0,0 0 1 15,0 0-7-15,0 0-3 16,0 0-3-16,3 10-1 16,9 5-1-16,1 0 0 15,4-1 1-15,3 6 1 0,2-2-1 16,3-6 1-16,0-2 0 15,2-2 0 1,-4-8 0-16,4 0 1 0,-8-3-1 16,-1-6 2-16,0-6-1 15,-4-1 1-15,-6-3-4 0,-4-1 0 16,0 0 0-16,-4 6 0 16,0-4 0-16,0 4 0 15,-6 5 0-15,6 9 0 0,-5-12 0 16,5 12 0-16,0 0 0 15,0 0 0-15,5 10 0 16,6 1 0-16,-2 3 0 16,7 1 0-16,-2 2 0 0,4 3 0 15,-1 1 0-15,1 0 0 16,-6-1 0-16,1 0 0 16,-6-3 0-16,-5 2 0 15,-2 1 0-15,-9 5 0 16,-7-3 0-16,-1 1 0 0,-5-1 0 15,-1-2 0-15,3 2-2 16,-2 8-64-16,7-18-22 16,8-2-2-16</inkml:trace>
  <inkml:trace contextRef="#ctx0" brushRef="#br2" timeOffset="45330.6438">5762 11829 220 0,'0'0'5'0,"0"0"3"16,0 0 3-16,0 0 2 0,0 0 2 15,5-3 1-15,-5 3 2 16,20 0 2-16,-5 0-6 16,2-3-1-16,3 3-1 0,5 0-1 15,2 0 0 1,8-2-2-16,-3 2-1 0,11 0-1 15,-1-2 0-15,8 2-2 16,-4 0-1-16,7-2 0 16,-1 2-2-16,0 0-1 15,-2 0 1-15,0 0-2 0,-1 2 2 16,-4-2-2-16,0 2 0 16,2 0 1-16,-2-2 0 15,0 0 0-15,-1 3 0 0,4-3 0 16,-4 0 0-16,4 0 0 15,-6 0 0-15,3-3 0 16,-3 1 0-16,1 2 1 16,-1-2-1-16,-3 2-1 15,2-2 1-15,-4 2 0 0,0 0-1 16,-3 0 0-16,-1 0 0 16,-1-3 0-16,-5 3 0 15,-2 0 1-15,-2 0-1 0,-4 0 0 16,-1 0 0-16,0 0 0 15,-1 0 0-15,0 0 0 16,0 0 0-16,1 0 0 16,-1-2 0-16,3 2 0 15,-2 0 0-15,4 0 1 0,-2 0-1 16,0 0 0-16,-1 0 0 16,4-3 0-16,-3 3 0 15,-3 0 0-15,3 0 0 0,0 0 0 16,-5 0 0-16,3 0 1 15,-1 0-2-15,-2 0 2 16,-1 0-1-16,2 0 0 16,-2 0 0-16,-1 0 1 0,-3 0-1 15,0-3 1-15,-10 3-1 16,13 0 1-16,-13 0-1 16,0 0 1-16,7 0 0 15,-7 0 0-15,0 0 0 0,0 0 1 16,0 0-1-1,0 0 0-15,0 0-1 0,0 0-4 16,0 0-4-16,0 0-16 16,0 8-51-16,0-8-4 15</inkml:trace>
  <inkml:trace contextRef="#ctx0" brushRef="#br2" timeOffset="45914.4816">7547 11601 347 0,'0'0'6'0,"0"0"4"15,0 0 3-15,0 0 1 0,-8 4-2 16,8-4-1-1,0 0 0-15,0 0 1 0,0 10-5 16,0-10-4-16,20 13-2 16,-2-3 0-16,4-1 0 15,5 4 2-15,3-1 1 0,7 1-1 16,-1-1-1-16,1 1 0 16,0-4 1-16,0 1-1 15,1 0 0-15,-6-1 0 16,3-3-1-16,-3 2 1 0,-5-3-1 15,1 2-1-15,-11-2 0 16,1 1 0-16,-9-2 0 16,1-1-1-16,-10-3 1 0,10 9-1 15,-10-9 2-15,0 8 0 16,0-8 0-16,-2 12 1 16,2-12 0-16,-18 18 0 15,6-6 1-15,-3-3-1 16,-8 7-1-16,-1-2 0 0,-3 1 0 15,-1 1-1-15,-2 0 1 16,1-3-1-16,3 1 0 16,1-2 0-16,3 2 0 15,7-7 0-15,3 4-1 0,2-5 1 16,10-6 0-16,-12 11-1 16,12-11-2-16,0 0-3 15,-5 12-4-15,5-12-12 0,0 0-32 16,0 0-29-16,0 0-1 15</inkml:trace>
  <inkml:trace contextRef="#ctx0" brushRef="#br2" timeOffset="46747.0832">8173 11680 403 0,'0'0'5'0,"0"0"4"16,0 0 2-16,0 0 0 0,0 0 1 16,0 0 0-16,0 0 0 15,-7-10 0-15,7 10-6 16,0 0-2-16,14 0-3 0,2 2-1 15,-2 4 0-15,6 1-1 16,0 4 1-16,3 3 0 16,-1 1 0-16,-4 2 0 0,-4 3 0 15,-6 0 1-15,-3-1-1 16,-5 1 1-16,0-1 0 16,-11-1 0-16,-1-4 0 15,-2 3 0-15,-1-5 1 16,0-5 0-16,2 1 0 0,3-6 0 15,10-2-2-15,-15 0 0 16,15 0 0-16,-7-13 0 16,7-2 0-16,5-4 0 15,2-6 0-15,6-4 0 16,1-2 0-16,4-4-3 0,2 1 2 16,0 5 1-16,-3 3 0 15,-2 2 0-15,-5 7 0 16,0 7 0-16,-10 10-3 0,5-10 0 15,-5 10-1-15,0 12 1 16,2 3-1-16,-2 4 0 16,3 4 1-16,-1 3 2 0,4 0 1 15,-1 0 1-15,7 0 0 16,8-6-7-16,-1 9-71 16,17-21-6-16</inkml:trace>
  <inkml:trace contextRef="#ctx0" brushRef="#br2" timeOffset="50008.2806">1424 5910 385 0,'0'0'6'0,"0"-10"3"0,0 3 2 16,0 7 3-16,0-17 2 16,0 17-1-16,2-17-1 15,-2 7-1-15,0 10-5 0,0 0-4 16,5 17-2-16,2 5-2 15,-7 7-2-15,3 7 1 16,0 6 1-16,2 2 1 16,0 3 1-16,-5-3-1 15,0 0 0-15,0-10 0 16,-3-2 0-16,3-11 0 0,-2 0 1 16,0-8 1-16,2-13-1 15,-11 9 0-15,11-9-2 16,-22-17 0-16,12-4 0 0,0-11 0 15,1-9 0-15,-2-7 0 16,9-6 0-16,-1-5 0 16,-2-3 0-16,5 0 0 0,8 3 0 15,2 6 0-15,2 7-2 16,3 5 1-16,10 10 0 16,2 6 0-16,5 10 0 15,-2 8 1-15,2 4 0 16,1 7-1-16,1 14 1 0,-4 10 1 15,-10 1-1-15,-4 9 0 16,-7 3 1-16,-1-3 0 16,-8 4-1-16,-10-8 1 15,-5-6 0-15,-5-1-1 0,-7-9 2 16,7-4-2-16,5-6 0 16,-3-1 0-16,6-5 0 15,-1-2 0-15,13 0 0 16,0 0-2-16,9 8 0 0,3-6 0 15,4 5 0-15,7 4 0 16,0 1 1-16,2 6 0 16,2-3 2-16,1 4-1 0,-4 1 1 15,-4 0-2-15,3 1-5 16,-9 3-4-16,6 0-15 16,0 13-56-16,-5-19-5 15</inkml:trace>
  <inkml:trace contextRef="#ctx0" brushRef="#br2" timeOffset="50345.4975">2038 6014 371 0,'0'0'2'0,"0"0"1"15,-12 10 1-15,7 0 1 16,-6 8 0-16,-1 0 1 0,3 3 0 15,1 4 1-15,5 2-1 16,3-4-1-16,3-3 1 16,10-3 0-16,1-3 0 15,13-6 0-15,-2-8 0 16,3 0 0-16,2-8 0 0,-3-4-1 16,1-2 1-16,-4-2-1 15,-7-3 0-15,-9-1-1 16,-3 2-1-16,-5-1-1 0,-17 2-1 15,-4 5-1 1,-8 1-2-16,-1 5-3 0,0 6-3 16,5 0-9-16,-5 9-27 15,6 0-39-15,11 4-2 16</inkml:trace>
  <inkml:trace contextRef="#ctx0" brushRef="#br2" timeOffset="50641.7825">2357 5715 426 0,'0'0'6'0,"0"0"2"15,7-8 0-15,-7 8 0 0,0 0-1 16,0 0 1-16,9 5 1 16,-4 12 0-16,-5 11-5 15,3 4-2-15,-3 7-1 16,0 7 2-16,3 0-1 15,-3 4-1-15,5-6 1 0,0-5-1 16,7-1-2-16,1-5 0 16,3-9 0-16,5-4 1 15,-4-5-1-15,3-5 0 16,0-5-1-16,-1-5-2 16,1 0-2-16,-2-12-10 0,2 0-66 15,0-5-4-15</inkml:trace>
  <inkml:trace contextRef="#ctx0" brushRef="#br2" timeOffset="50827.4973">2369 5937 396 0,'0'0'6'0,"0"0"3"0,0 0 0 15,0 0 0-15,0 0 0 16,0 0 1-16,7-5 0 15,3 1-2-15,12 4-11 16,5-8-17-16,-6 4-60 0,13 4-1 16</inkml:trace>
  <inkml:trace contextRef="#ctx0" brushRef="#br2" timeOffset="51492.053">2828 5946 418 0,'0'0'5'0,"0"0"2"0,-9-3 3 0,9 3 1 15,-8 0 0-15,8 0 1 16,0 0 0-16,-10-6 0 16,10 6-4-16,5-2-3 15,8 2-5-15,7-3 0 0,6 0 0 16,2 2 0-16,6-2 0 16,5 1 0-16,0-1 0 15,-4 3 0-15,-6 0 0 16,-3 0 0-16,-9 0 0 0,-2 0 0 15,-15 0 0-15,5 15 0 16,-8-3 0-16,-11 1 0 0,-6 5 0 16,-6-1 0-16,-1 2 0 15,-3 1 0-15,3-2 0 16,-10 0 0-16,9-2 0 16,3-1 0-16,8-5 0 15,2 0 0-15,5-3 0 0,10-7 0 16,-9 10 0-16,9-10 0 15,12 7 0-15,0-4 0 16,6-3 0-16,4 0 0 16,6 0 0-16,4 0 0 15,7-3 0-15,-4-1 0 0,8-1 0 16,-8 2 0-16,2-2 0 16,-3 2 0-16,-6 2 0 15,-10-2 0-15,-2 3 0 16,-3-3 0-16,-13 3 0 0,0 0 0 15,0 0 0-15,0 0 0 16,0 6 0-16,0-6 0 0,-10 6 0 16,10-6 0-16,-17 6 0 15,17-6-11-15,-13 7-34 16,13-7-42-16,-7 2-3 16</inkml:trace>
  <inkml:trace contextRef="#ctx0" brushRef="#br2" timeOffset="51922.9756">3704 5628 333 0,'0'0'7'16,"0"-12"4"-16,0 1 3 15,-3 2 2-15,3-1 2 0,-2 0-1 16,-3 0-1-16,5 10 0 15,-11-2-5-15,2 16-5 16,-3 13-1-16,-6 17-2 16,-2 9 1-16,0 12 0 0,-2 4 1 15,1 5 0 1,5 1 0-16,0-1-1 0,7-9 0 16,4-6-1-16,5-8-1 15,5-7-2-15,4-11-1 16,4-3-4-16,4-9-9 0,13-12-70 15,0-1-3-15</inkml:trace>
  <inkml:trace contextRef="#ctx0" brushRef="#br2" timeOffset="52364.9965">4002 5772 411 0,'0'0'4'0,"0"0"2"16,-15 0 0-16,3 5 2 16,0 4 0-16,-6 6 1 15,-3 8 0-15,5 7 2 16,-7 7-4-16,5 0-1 16,4 8-2-16,2-1 0 0,4 1 0 15,3-3-2-15,5-10 0 16,5-2 0-16,5-10-1 0,5-6 1 15,2-9-1-15,3-5 1 16,5-2 0-16,0-15-2 16,2-3 0-16,-4-10 0 15,-2-2 0-15,-3-10 0 0,-3-3 0 16,-10-2 0-16,-5 2 0 16,-3 1 0-16,-14 5 0 15,-3 6 0-15,-3 10 0 16,-3 14 0-16,1 4 0 15,0 7 0-15,0 13 0 0,6 7 0 16,8 9 0-16,6-2 0 16,5 5 0-16,5-2 0 15,13 1-3-15,7-6-5 16,5-7-12-16,7-5-64 0,5-8-3 16</inkml:trace>
  <inkml:trace contextRef="#ctx0" brushRef="#br2" timeOffset="52541.601">4271 5937 447 0,'0'0'2'0,"-5"10"1"15,-1 3 0-15,1 0 1 16,0 6-1-16,1 3 1 0,1 3 0 16,1 6-1-16,2-5-3 15,0 3-10-15,2-6-19 16,8-5-52-16,-1-3-1 0</inkml:trace>
  <inkml:trace contextRef="#ctx0" brushRef="#br2" timeOffset="52811.9343">4484 5546 438 0,'0'0'0'0,"0"0"2"15,0 0 1-15,0 0 0 0,5 15 2 16,7 2-1-16,1 8 0 16,2 7 1-16,5 11-1 15,3 6 1-15,-4 8-2 16,-1 4-1-16,-4 4 1 16,-9 3 0-16,-5-5 0 0,-5 2 0 15,-12-5 0-15,-5-4-1 16,-8-6 0-16,0-8-2 15,-2-4-10-15,-5-6-41 16,2-13-33-16,10-6-1 0</inkml:trace>
  <inkml:trace contextRef="#ctx0" brushRef="#br2" timeOffset="53472.0525">4929 5903 435 0,'0'0'5'0,"0"0"1"0,0 0 2 16,0 0 0-16,-10-3-1 15,10 3 1-15,-10-2-1 16,10 2 0-16,-10 0-7 0,10 0-9 16,0 0-20-16,0 0-53 15,10 5-3-15</inkml:trace>
  <inkml:trace contextRef="#ctx0" brushRef="#br2" timeOffset="53748.1427">5411 5661 449 0,'0'0'4'0,"0"0"2"0,0 0 1 15,0-11 0-15,0 11 0 16,0 0 0-16,-5 11 0 0,5 3 1 15,0 11-5-15,0 2-1 16,0 11-1-16,0 1 2 0,5 6-3 16,0-1 0-16,-3-2-5 15,-2 1-1-15,0-4-7 16,0-6-9-16,0-12-44 16,0 9-21-16</inkml:trace>
  <inkml:trace contextRef="#ctx0" brushRef="#br2" timeOffset="53995.2764">5103 5616 399 0,'0'0'3'0,"0"0"1"16,0 0 1-16,2-13 1 0,6 6 1 15,7-3 2-15,8 0-1 16,1-5 2-16,14 0-4 16,4 3 0-16,5-3-2 15,2 5-4-15,1 2-6 0,5 8-31 16,-6 0-44-16,-3 8-3 16</inkml:trace>
  <inkml:trace contextRef="#ctx0" brushRef="#br2" timeOffset="54374.8099">5573 5866 469 0,'0'0'3'0,"0"0"2"15,0 0 0-15,0 0-1 16,0 0 1-16,12-3 0 0,3 3 0 15,3 0 1-15,4 3-4 16,6 2 0-16,-1 7-2 16,5 3 0-16,-4 3 0 15,-4 3-2-15,-6 8 0 0,-9-5 0 16,-6 0 0-16,-3-2-1 16,-5 1 1-16,-5-5 0 15,-3-6 0-15,-1-2 2 16,2-8 1-16,-4-2 0 0,4-2 0 15,2-13 2-15,3 1-1 16,4-4 0-16,3-8-1 16,5 2 0-16,6 0 0 15,8-1-4-15,3 0-4 16,6 5-10-16,2-2-20 0,-5 7-47 16,9 3-2-16</inkml:trace>
  <inkml:trace contextRef="#ctx0" brushRef="#br2" timeOffset="55192.7234">6142 5836 352 0,'0'0'6'0,"0"0"4"16,0 0 1-16,0 0 3 15,-12 0 0-15,2 0 0 0,-5 3 1 16,-2 3 0-16,-3 5-6 16,0 2-2-16,3 4-4 15,1 0 0-15,7 3-1 16,4 0-1-16,5-3-1 0,2-2 1 15,8-3 0-15,5-4 0 16,2-6 0-16,3-2 0 16,3-2 1-16,-4-8-1 15,1-5 0-15,-3-2 0 16,1-8 1-16,-2 2-2 16,-2 1 1-16,-2-2 0 0,-4 4-1 15,2 2-1-15,-5 6 0 16,-5 12 0-16,9-3 0 15,-9 3-1-15,6 13 1 0,-6-1 0 16,7 6 0-16,-2-1 1 16,0 0 0-16,0-2 1 15,3-5 0-15,1-2-1 0,1-7 1 16,1-1 0-16,-2-1-1 16,3-10 1-16,-1-1-1 15,3-5-1-15,2-3-1 16,-2 0 0-16,2 0-1 15,-4 3 0-15,0 4-3 0,-2 4 1 16,-10 9 0-16,15-5 0 16,-15 5 1-16,2 7 1 15,1 6-1-15,-1-1 2 16,1 3 1-16,5 2 1 16,-1-2 0-16,5-3 0 0,6-4 0 15,7-3 1-15,0-3 0 16,5-2 1-16,-1-9 0 15,1-4 1-15,-2-7 1 0,-4 0 0 16,-4 0 1-16,-8-2 0 16,-4 2 0-16,-5 4 0 15,-3-2-1-15,-9 7-1 16,-3 4-2-16,-2 5 0 0,-4 2-1 16,4 4-1-16,-2 7-1 15,2 3 1-15,3 4 0 16,4 2 0-16,7-1 1 0,0 1-1 15,10 2 2-15,5-5-1 16,2 4 0-16,3-4 0 16,3-4 0-16,-4 1 0 15,1-4 0-15,-4-2-2 16,-2 1 1-16,-4 0-1 16,-10-9 1-16,0 14-1 0,-5-7 1 15,-12 1 0-15,-1-1 0 16,-7 1 0-16,-2 2-2 15,-1-3-2-15,2 3-8 0,-2-3-26 16,6 1-41-16,6-6-3 16</inkml:trace>
  <inkml:trace contextRef="#ctx0" brushRef="#br2" timeOffset="55631.5516">7047 5801 459 0,'0'0'4'0,"0"0"0"16,0 0 2-16,0 0 0 16,0 0 1-16,0 0-1 0,2-5 1 15,11 5 0-15,4-2-2 16,1 0-5-16,5 2 0 15,-2-3 0-15,4 3 0 0,-4 0 0 16,-5 0 0-16,-3 5 0 16,-3 2 0-16,-8 5 0 15,-2 0 0-15,-9 5 0 16,-4 2 0-16,-6 3 0 0,-4 0 0 16,-5 1 0-16,1 4 0 15,0-4 0-15,2-1 0 16,3-2 0-16,2-4 0 15,8 1 0-15,1-3 0 16,9-7 0-16,2-7 0 16,15 12 0-16,4-12 0 0,4 0 0 15,7 0 0-15,2-4 0 16,5-1 0-16,-5-2-8 16,9 4-26-16,-9 0-50 15,-7 1-3-15</inkml:trace>
  <inkml:trace contextRef="#ctx0" brushRef="#br2" timeOffset="56177.5361">7800 5442 351 0,'0'0'7'16,"0"0"3"-16,0-9 3 0,0 9 3 16,-7-12-1-16,7 12-1 15,-18-6 2-15,4 6 1 16,-4 12-6-16,-2 14-4 15,1 10-1-15,-4 14-3 16,-2 11 2-16,2 12 2 0,4 1-3 16,1 4-1-16,6 0 0 15,5-3 0 1,5-12-3-16,2-3 0 0,7-10 0 16,5-8 0-16,6-10 0 15,3-5 0-15,7-9 0 0,4-6-7 16,0-7-7-16,9-5-29 15,-4 0-43-15,-3-9 0 16</inkml:trace>
  <inkml:trace contextRef="#ctx0" brushRef="#br2" timeOffset="56524.0228">8131 5675 445 0,'0'0'2'0,"0"0"1"15,0 0-1-15,0 0 2 0,0 7-1 16,-5 6 2-16,-3-1 0 16,1 8 1-16,-8 3-2 15,-2 1 0-15,-4 3 0 0,2 0 0 16,-1-1-1-16,1-4 0 15,3-5-1-15,4-5-1 16,4 0 0-16,8-12 1 0,-2 12-1 16,2-12 1-16,15 6-1 15,2-6 1-15,10 0 0 16,1-3-2-16,4-1 0 16,5-1-2-16,-1-2-7 15,1 1-20-15,12 1-53 0,-22 0-5 16</inkml:trace>
  <inkml:trace contextRef="#ctx0" brushRef="#br2" timeOffset="56726.0266">8395 5856 433 0,'0'0'5'0,"0"0"-2"16,-8 13 3-16,8-6 0 15,-3 5 0-15,1 0 0 0,0 5 0 16,-1 1 1-16,3 5-6 16,0-3-4-16,0-1-10 0,3 13-52 15,-1-17-17-15</inkml:trace>
  <inkml:trace contextRef="#ctx0" brushRef="#br2" timeOffset="57011.1163">8626 5430 435 0,'0'0'3'0,"0"0"-3"0,0 0 2 16,0 8 2-16,4 1 0 0,7 9 0 15,1 6 1-15,6 6 1 16,1 10 0-16,4 1 0 15,2 9-1-15,-3 2-1 0,-2 3 0 16,-3-1 0-16,-7 1-1 16,-5-5-2-16,-5 0 1 15,-10-7-1-15,-10-2-1 0,1-5-1 16,-6-4-4-16,-5-5-6 16,0 2-23-16,5-10-49 15,-7-4 0-15</inkml:trace>
  <inkml:trace contextRef="#ctx0" brushRef="#br2" timeOffset="57659.0776">8991 5881 471 0,'0'0'5'0,"0"0"1"15,0 0 1-15,-10-3 0 16,10 3 0-16,0 0 1 16,-9-2-8-16,9 2 0 0,0 0 0 15,0 0 0-15,0 0-25 16,0 0-58-16,12-2-5 15</inkml:trace>
  <inkml:trace contextRef="#ctx0" brushRef="#br2" timeOffset="58291.9995">9464 5598 451 0,'0'0'5'0,"0"0"1"0,0 0 1 16,-5-7 0-16,5 7-2 16,0 0 0-16,0 0 1 15,0 9 0-15,0 8-4 16,0 9-2-16,7 4 0 16,-2 4 1-16,0 4 1 15,2 6-1-15,-1-5 0 0,1-1 0 16,-2-4-1-16,-3-5 0 15,-2-3-1-15,3-6 1 16,-3-5 0-16,-3-8 0 0,3-7 0 16,-9 0 1-16,0-7-1 15,2-13 1-15,0-4 0 16,0-12 0-16,-2-5-1 16,7-9 0-16,2-4 0 0,0-2-1 15,6 5 1-15,6-2-1 16,6 9 0-16,1 4 0 15,6 8 0-15,2 8 0 16,3 9 0-16,3 6 0 0,-1 6 0 16,-2 3 0-1,-3 15 1-15,-7 4-1 0,-8 5 1 16,-7 8 0-16,-5 1 0 16,-7 2 1-16,-11-3-1 15,1-2 1-15,-5-3-1 0,-1-5 0 16,4-8 0-16,1 3 0 15,6-10-1-15,-1 1 0 0,13-8-1 16,-12 9 1-16,12-9 1 16,2 12-1-16,8-2 1 15,8-2-1-15,1 1 2 16,4 3 1-16,6 3-1 16,-1-4 0-16,4 4-2 0,-4-6-4 15,1 6-8-15,-8-5-36 16,0 2-33-16,2 4-2 15</inkml:trace>
  <inkml:trace contextRef="#ctx0" brushRef="#br2" timeOffset="58626.7456">10057 5765 429 0,'0'0'3'0,"0"0"3"16,-7 0-2-16,-5 7 1 0,-1 3 1 15,1 0 0-15,-1 4 0 16,-1 4 1-16,4 1-4 0,2 7 0 16,8-4-1-16,2-3 0 15,11-4 0-15,4-3 0 16,6 0 0-16,4-8-1 16,3-4 1-16,2-4 1 0,-4-8-1 15,-1-2 1-15,-4-4-1 16,-7-1 1-16,-3-1-1 15,-10-4 0-15,-3 1-1 16,-8 3-1-16,-4 3 0 16,-11 5-2-16,1 1-2 15,-3 6-4-15,5 5-5 0,0 0-13 16,3 13-32-16,7-6-27 16,10-7-1-16</inkml:trace>
  <inkml:trace contextRef="#ctx0" brushRef="#br2" timeOffset="58869.6438">10390 5509 444 0,'0'0'6'0,"0"0"1"0,0 0 1 15,0 0-1-15,0 0 0 16,-4 0 1-16,1 10 1 16,-2 10 1-16,3 10-5 15,-5 4-5-15,1 9 0 0,1 6 0 16,3 3 0-16,-3-3 0 15,5-2 0-15,2-2 0 16,6-10 0-16,2-5 0 16,5-10 0-16,0-6 0 15,2-4 0-15,5-10 0 16,1 0-37-16,9-10-47 0,-10-7-4 16</inkml:trace>
  <inkml:trace contextRef="#ctx0" brushRef="#br2" timeOffset="59028.7853">10319 5735 407 0,'0'0'3'0,"0"0"0"15,0 0 2-15,0 0 3 0,0 0 1 16,7 3 1-16,11-3 0 16,7 1 0-16,7 1-6 15,5-2-14-15,-12 0-64 16,27 0-6-16</inkml:trace>
  <inkml:trace contextRef="#ctx0" brushRef="#br2" timeOffset="61141.4623">10686 5704 419 0,'0'0'6'15,"0"0"1"-15,0 0 3 16,0 0 0-16,-4-9 0 0,4 9 1 16,0 0 1-16,14-7 0 15,-1 7-6-15,4 0-2 16,3 0 0-16,3 4-4 15,-4 6 0-15,6 5 0 16,-5 0 0-16,-5 7 0 0,-2 1 0 16,-6-1 0-16,-7 0 0 15,0 2 0-15,-10 0 0 16,-3-5 0-16,-4-2 0 16,2-2 0-16,-4-6 0 0,3-1 0 15,2-2 0-15,1-3 0 16,6-3 0-16,7 0 0 15,-7-23 0-15,7 5 0 16,12-4 0-16,3-2 0 0,7-10 0 16,0 3 0-16,8-1 0 15,-2-1 0-15,1 4 0 16,-4 4 0-16,-3 3 0 16,-4 4 0-16,-8 8 0 0,0 2 0 15,-10 8 0-15,0 0 0 16,5 14 0-16,-5 4 0 15,-5 6 0-15,0 0 0 0,2 6 0 16,-2 0 0-16,3-1 0 16,2-4 0-16,0-3 0 15,2-1 0-15,6-9 0 16,2-2 0-16,4-3 0 16,2-7 0-16,4 3-5 0,-3 9-71 15,8-14-10 1</inkml:trace>
  <inkml:trace contextRef="#ctx0" brushRef="#br2" timeOffset="61459.6112">11562 5404 407 0,'0'0'7'15,"0"0"2"-15,2-9 2 16,-2 9 1-16,0 0 0 0,0-7 1 16,0 7-2-1,-18 15 4-15,4 6-8 0,-6 17 0 16,-3 1-7-16,-1 19 0 16,-1 0 0-16,2 13 0 15,3-6 0-15,8-2 0 16,5 4 0-16,7-13 0 0,2-4 0 15,13-8 0-15,5-9 0 16,5-6 0-16,2-10 0 16,10-10-54-16,3-2-32 0,-2-5-3 15</inkml:trace>
  <inkml:trace contextRef="#ctx0" brushRef="#br2" timeOffset="61907.0462">11967 5695 436 0,'0'0'4'0,"-10"-10"0"0,5 3 3 16,-8-3 0-16,-4 0 0 15,-1-2 1-15,-7 1 0 16,-2 1 0-16,3 10-3 15,-6 0-1-15,5 6-2 0,2 6-1 16,3 3-1-16,8 5 1 16,5-3-1-16,5 3 0 0,4-3 0 15,8-2 1-15,5-5-1 16,4-5 1-16,4-5 1 16,2-5 0-16,2-7-1 0,-5-4 1 15,3-1-2-15,-5-3 0 16,-3 1 0-16,-6 1 0 15,-4 4 0-15,0 4 0 16,-7 10 0-16,0 0 0 16,0 0 0-16,0 15 0 0,0 7 0 15,0 0 0-15,0 5 0 16,0 6 0-16,0-1 0 16,0-5 0-16,5 3 0 15,1-10-25-15,-15-1-58 16,18-4-5-16</inkml:trace>
  <inkml:trace contextRef="#ctx0" brushRef="#br2" timeOffset="62278.235">12258 5574 457 0,'0'0'4'0,"0"0"0"16,0 0 0-16,-5 4 1 0,-8 9 1 15,1 1 0-15,-3 6 0 16,0 5 1-16,-3 5-3 16,4 2-1-16,-2 3 0 15,12-3-1-15,1-5-2 16,3-2 0-16,12-2 0 0,4-11 0 16,0-2 0-16,7-8 0 15,0-2 0-15,2-7 0 16,-3-5 0-16,-2-5 0 15,-3-4 0-15,-7-4 0 0,-3 1 0 16,-2-7 0-16,-5 2 0 16,-9 7 0-16,-6-2 0 0,-8 7 0 15,-2 6 0-15,0 8 0 16,-2 3 0-16,5 8 0 16,0 2-11-16,4 5-7 15,6-1-10-15,12-14-53 16,0 15-5-16</inkml:trace>
  <inkml:trace contextRef="#ctx0" brushRef="#br2" timeOffset="62625.8512">12665 5291 459 0,'0'0'4'0,"0"0"0"16,0 0 1-16,0 0 1 0,0 0-1 16,0 0 1-16,2 15 1 15,9 5-1-15,6 7 0 16,6 5-3-16,2 13-3 0,4 4 0 15,-1 6 0-15,-4 7 0 16,-6 0 0-16,-9-3 0 16,-6 3 0-16,-10-2 0 15,-16-3 0-15,-7-6 0 16,-7-6 0-16,-5-8-13 16,-3-2-72-16,3-8-4 0</inkml:trace>
  <inkml:trace contextRef="#ctx0" brushRef="#br2" timeOffset="64826.4625">1293 6370 283 0,'0'0'4'0,"0"0"1"0,0 0-4 16,0 0 3-16,-9 6-2 16,2 9 1-16,-2 0 0 15,-4 12 0-15,5-3-3 16,1 17 1-16,-3 3 1 16,10 6 1-16,0 1 1 15,5 2 1-15,12-2 0 0,8-3 1 16,5-1 1-16,5-11 1 15,10-5 1-15,6-6-1 0,12-13 2 16,4-2-1-16,12-10-3 16,9 0-1-16,1-7-1 15,8-8-1-15,3-3 0 0,4 1-3 16,3-4 0-16,0 0-1 16,-3 1 2-16,-2-2 0 15,2-1-1-15,-4 3 0 16,0 1-1-16,-4-1 2 15,-1 0 0-15,6 6 0 0,-1-6 0 16,4 5-1-16,4-3 0 16,-2 3 0-16,1 3 1 15,0 2 0-15,-2 0 0 16,-4 3-1-16,-1 2 0 16,-3 5 0-16,-5 0 0 15,-8 5 1-15,-4 0-1 0,-11 5-1 16,-9 2 1-16,-8 3-1 15,-7 1 1-15,-12 2 0 16,-3 2 0-16,-11-2-1 0,-1 1 1 16,-6 1 0-16,1-5 1 15,-6 3-1-15,0-8 0 0,-4 0 1 16,-3-10 1-16,5 12 0 16,-5-12 0-16,0 0 0 15,0 0 0-15,0 0 0 16,8-10 1-16,-8 2-1 15,0-4-1-15,0 0-1 0,2 1 1 16,1-1-1-16,-1-3 1 16,3 0-1-16,4 3 0 15,2-3 1-15,1-3-1 16,6 4 0-16,-1-4 0 16,8 4 0-16,2-1-1 15,3 1 1-15,7-2 0 0,0 1-1 16,8 5 1-16,2-2 0 15,6-3-1-15,-3 3 1 16,9 2 0-16,6-2 0 0,-1-1-1 16,3 3 1-16,3-3 0 15,5 4 0-15,-1-1 0 16,6 0 0-16,-4 0 0 0,7 1 0 16,1-1 0-16,1 0 0 15,5 0 0-15,2 1 0 16,-1-3 0-16,4 7-1 15,2-2 1-15,-5 2 0 0,4 2 0 16,-1 1-1-16,-3 2 1 16,0 0 0-16,-3 0-1 15,-2 2 1-15,3 6 0 16,-3-2 0-16,-2-2 1 16,-1 4-1-16,0-2 0 15,1 3 0-15,0-4 0 0,2 2 0 16,-5 3 0-16,2-2 1 15,1-1-1-15,-6 2 0 16,3-1 0-16,-2-3 1 0,-3 2-1 16,0 1 1-16,0-1-1 15,-3-1 1-15,2 0-1 0,-5 0 0 16,-1-1 0-16,0 0 1 16,-6 0-1-16,-1 0 0 15,1 0 0-15,-4-3 0 16,2 3 0-16,-2-2 0 15,2 1 1-15,-3-1-1 16,6-1 1-16,-3 1-1 0,5-3 0 16,-5 0 1-16,2 2-1 15,-4-2 0-15,-3 0 0 16,1 2 0-16,-1-2 0 16,-2 3 0-16,-5-3 0 15,1 5 0-15,4-2 0 0,0-1 0 16,3 1 2-16,1-3-2 15,3 0 0-15,0 0 0 16,3 0 0-16,-1 0 0 0,1-3 0 16,-1 1 0-16,1 2 0 15,-3 0 0-15,-2 0 0 16,2-6 0-16,3 6 0 0,-3-2 0 16,3-1 0-16,-3 3 0 15,0-4 0-15,0 1 0 16,0-4 0-16,-2 5 0 0,-5-4 0 15,2 2 0-15,-5-1 0 16,3-3 0-16,0 4 0 16,-1-2 1-16,-2-2-1 15,-2 2 0-15,5 0 0 16,-5-1 0-16,-3-4 0 16,3 5 0-16,-4-2 0 0,4 3 0 15,-3-2 0-15,3 2 0 16,-2 0 0-16,1 2 0 15,1-1 0-15,0 1 1 0,-3-2-1 16,-8 3 0-16,-1-3 1 16,-5-3 1-16,-6 2 0 15,-5-8 0-15,-2 2 0 0,-5-3 1 16,0-5-1-16,3-2 0 16,-4-5 0-16,4-1-1 15,-1-4 0-15,0 0-1 16,3 0 1-16,-5 0 1 0,0-1-1 15,-5 12-1-15,0-5-4 16,-5 11-12-16,-5 15-47 16,0-17-14-16</inkml:trace>
  <inkml:trace contextRef="#ctx0" brushRef="#br2" timeOffset="65502.2303">7049 6874 348 0,'0'0'8'0,"0"0"4"15,0-10 3-15,0 10-1 16,0 0 0-16,0-10 0 16,0 10 0-16,0 0 1 0,-2 20-8 15,2 1-4-15,0 3-2 16,0 7-1-16,0 4 1 15,0 5 0-15,0 0 0 16,0-2 0-16,0-5 0 0,0 2 0 16,-2-3 0-16,-3-4-1 15,2-3-2-15,-4-6-5 16,5 3-11-16,-7-4-29 0,5-8-35 16,4-10-2-16</inkml:trace>
  <inkml:trace contextRef="#ctx0" brushRef="#br2" timeOffset="65830.0061">6695 6859 373 0,'0'0'5'0,"0"0"3"16,0-10-1-16,0 10 1 15,2-10 1-15,8 3 2 0,4-3 1 16,11 0 1-16,7 1-4 16,6-4-2-16,7 1 1 0,5-1-2 15,4 5 0-15,-2 1-2 16,1-1-1-16,-12 4-1 16,2 1 0-16,-8 1-1 0,-5 2 0 15,-8 0-1-15,-7 0 0 16,-3 0 0-16,1 0 0 15,-13 0-2-15,7 7-2 0,-7-7-4 16,0 14-15-16,0 10-46 16,-2-7-15-16</inkml:trace>
  <inkml:trace contextRef="#ctx0" brushRef="#br2" timeOffset="66242.9377">7368 7161 414 0,'0'0'2'0,"0"0"0"16,0 0 0-16,0 0 0 15,0 0 0-15,-5 8-1 0,5-8 1 16,-10 18-1-16,5-9-1 15,2 4-1-15,1-3 0 16,2 2 1-16,2-3 1 16,6 1 1-16,-1-2 0 15,6-1 1-15,1-7 1 0,4 0 0 16,0-2 1-16,1-5 1 16,-1-6-1-16,-1-2 0 15,-2-2 1-15,-5-1-1 16,-10-4 0-16,0 3-1 0,-5-1-1 15,-7 0-1-15,-3 5-1 16,-6 0-1-16,2 7-2 16,-3 4-1-16,4 4-6 15,-4 0-10-15,7 2-36 0,0 8-28 16,5-3-3-16</inkml:trace>
  <inkml:trace contextRef="#ctx0" brushRef="#br2" timeOffset="66505.6939">7599 6691 442 0,'0'0'5'0,"0"0"2"15,0-12 2-15,0 12 1 16,-3-11 2-16,3 11-1 15,0 0-1-15,0-10-5 0,0 10-5 16,0 6 0-16,5 9 0 16,1 0 0-16,-4 4 0 0,1 3 0 15,1 3 0-15,-1 3 0 16,-1-1 0-16,-2-5-2 16,0 0-83-16,0-3-3 15</inkml:trace>
  <inkml:trace contextRef="#ctx0" brushRef="#br2" timeOffset="68980.971">7124 11405 244 0,'0'0'6'0,"0"0"0"15,0 0 4-15,0 0 1 0,0 0 1 16,0 0 3-16,0 0 2 16,0 0-1-16,0-12-2 15,0 12 0-15,0-13-1 16,0 13 0-16,0-15-2 15,-2 8-1-15,2 7-1 16,-8-15-2-16,8 15-1 0,-12-15-1 16,5 10-1-16,-6 0-2 15,3 2-1-15,0 1 0 16,-5 2-1-16,1 8 0 16,-4-1 0-16,1 8-1 0,-1 2 1 15,-2 8-1-15,3 5 1 16,-8 2-1-16,7 6 1 15,1 3-1-15,2 6 0 16,0 1 0-16,2-1 1 0,4 2-1 16,4 2 0-16,0 0 0 15,5-4 1-15,0-3 0 16,3-2 0-16,1-4 0 0,4-6 0 16,2-7 1-16,0-1 0 15,2-7 0-15,-2-4-1 16,0 0 2-16,0-4-1 15,-10-9 1-15,10 10-1 0,-10-10 1 16,10 5 0-16,-10-5 0 16,0 0 0-16,0 0 1 15,0 0-1-15,0 0 1 16,0 0 0-16,0 0-1 16,0 0 1-16,0 0-1 0,0 0 0 15,0 0 0-15,0 0 0 16,0 0 0-16,0 0-1 15,0 0 1-15,0 0-1 16,0 0-1-16,0 0-1 0,0 0-2 16,0 0-6-16,0 0-13 15,0 0-29-15,0 0-32 16,0 0-2-16</inkml:trace>
  <inkml:trace contextRef="#ctx0" brushRef="#br2" timeOffset="69440.5762">6778 12185 373 0,'0'0'5'0,"0"0"4"16,0 0-1-16,0 0 1 0,0 0 0 15,0 0 0-15,0 0-1 16,0 0 2-16,0 0-5 16,11 0-3-16,-1 4-1 0,4-1 0 15,1 3 1-15,3 1 0 16,4 1-1-16,-4-3 1 15,1 2-1-15,-1-2 0 16,-3-2 0-16,-3 1 0 0,-2-4 1 16,-10 0 1-16,13 3 1 15,-13-3 2-15,0 0 0 16,5-5 1-16,-5 5-1 16,0-17 1-16,0 4-1 0,0-3-2 15,-3-2-4-15,1 2 0 16,-1-1 0-16,1 8-4 15,-1-6-13-15,3-5-46 16,0 20-23-16,3-14-2 0</inkml:trace>
  <inkml:trace contextRef="#ctx0" brushRef="#br2" timeOffset="72926.2824">13260 5982 469 0,'0'0'3'0,"0"0"3"0,0 0 2 16,0 0 1-16,0 0 1 16,0 0-4-16,0 8-6 15,0-8 0-15,0 0 0 16,0 0 0-16,0 0-3 0,0 0-82 15,0 0-3-15</inkml:trace>
  <inkml:trace contextRef="#ctx0" brushRef="#br3" timeOffset="79229.1858">5481 11792 83 0,'0'0'2'0,"0"0"0"16,0 0 0-16,0 0 2 15,5 0-1-15,-5 0 3 16,0 0 5-16,0 0 0 0,10 0 2 16,-10 0 1-16,7-3 0 15,-7 3 1-15,15-4 0 16,-5-5-1-16,5 7-4 15,5-5-2-15,-2-1-2 0,4 0-1 16,0-1-2-16,5 2 0 16,-2-6-1-16,8 1 1 15,-6-1-2-15,3 1 1 0,0-3 1 16,2-5-1 0,3 5 0-16,-1-5 1 0,4 6-1 15,-5-6-1-15,4 5 1 16,-3-5-2-16,3 5 1 15,-4 5 0-15,7-4-1 0,-3 1 1 16,0 1-1-16,3-1 1 16,-6 1 0-16,7-1-1 15,-7 4 1-15,1-4-1 16,-3 1 0-16,-2-1 1 0,-2-1-1 16,1 1 0-16,-1 3 0 15,-1 0 0-15,1-2 1 16,-3 2-1-16,5-3 0 0,-6 4 0 15,3-4 0-15,1 1 0 16,4 0 0-16,3-2 2 16,-3 1-2-16,6-3 0 15,-6 4 0-15,8-2 0 0,-8-1 0 16,2 2 0-16,-6 1 0 16,-1 2-2-16,-2-1 2 15,-4 2 0-15,3 1 0 16,-4 1 0-16,-2-1-1 0,1 1 1 15,4 0 0 1,-3-1 1-16,-1-1-1 0,1 1 0 16,5 1 0-16,-5-3 0 15,2 2 0-15,-2 0 0 16,0 3-1-16,-5-7 0 0,3 8 0 16,4-9-1-16,-7 11 1 15,4-8 0-15,-3 2 0 16,4 2-1-16,-8-2 2 15,8 5 0-15,-10-1 0 0,-1-1 0 16,2-1 0-16,-11 6 1 16,14-5-1-16,-14 5 2 15,10-5-1-15,-10 5 1 0,0 0 0 16,11-2 2-16,-11 2-2 16,0 0 0-16,0 0 0 15,0 0-1-15,0 0 0 16,0 0-1-16,0 0 0 0,0 0 0 15,0 0-1 1,0 0-1-16,0 0 0 0,0 0-1 16,0 0-4-16,0 0-5 15,0 0-22-15,0 10-28 16,0-10-5-16</inkml:trace>
  <inkml:trace contextRef="#ctx0" brushRef="#br3" timeOffset="79701.5725">7453 10875 283 0,'0'0'4'0,"0"0"5"16,0 0 1-16,0 0 0 16,-8-7 1-16,8 7-2 0,0 0-1 15,0 0 0-15,0 0-2 16,0 0-3-16,10 0-2 0,2 0 2 16,6 3 1-16,1-3 1 15,6 1 2-15,3-1 1 16,2 0-1-16,2 0-1 15,-2-4-1-15,-5 1-2 0,0-2 0 16,-4 2-2-16,-3 3 0 16,-3 0-1-16,-5 0-1 15,-10 0 1-15,12 8 0 16,-12 2 0-16,0 2 1 0,-2 0 0 16,-3 6 1-16,-5 2-1 15,2 0 2-15,-1 2 0 16,-3 0 0-16,3 0-1 15,0-2 0-15,4-2-3 16,0-1-9-16,3-7-36 0,2 2-30 16,0-2-4-16</inkml:trace>
  <inkml:trace contextRef="#ctx0" brushRef="#br3" timeOffset="81324.9491">6443 11756 207 0,'0'0'2'0,"0"0"-2"15,0 0 1-15,0 0 2 16,0 0 0-16,0 0 3 0,0 0 3 16,0 0 3-16,0 0 2 15,0 6 4-15,0-6 4 16,0 0-1-16,10 0 1 16,-10 0-1-16,10-3 1 0,-10 3-5 15,14-12-1-15,-8 4-4 16,1-4-1-16,1 0-2 15,-1-3-1-15,1 0 0 16,-3 0-1-16,-5-5-2 16,2 3 1-16,-2-1-2 0,0 1 0 15,-2 0-1-15,-1 0-1 16,-2-4-1-16,0 7 1 0,2-1-1 16,-4-2 0-16,2 5 0 15,1-1 0-15,-2 3 0 16,3-1 0-16,3 11 0 15,-7-12 0-15,7 12 0 0,-7-7 0 16,7 7-1-16,0 0 1 16,0 0-1-16,-2-10 2 15,2 10-2-15,0 0 0 16,0 0 0-16,-5-10 0 0,5 10 0 16,0 0 0-16,0 0 0 15,0 0 0-15,0 0 0 16,0 0 0-16,0 0 0 15,0 0 0-15,0 0 0 16,0 0 0-16,0 0 0 16,0 0 0-16,0 0 0 0,-6-7 0 15,6 7 0-15,0 0 0 16,0 0 0-16,0 0 0 0,0 0 0 16,0 0 0-16,0 0 0 15,0 0 0-15,0 0 0 16,0 0 0-16,0 0-3 0,0 0 1 15,0 0 0-15,-5 5 0 16,3 4 1-16,2 4-1 16,-3-1 2-16,1 6-1 15,-3 2 2-15,3-1 0 16,-5-1-1-16,-2-1 1 16,2-2-1-16,2 0 1 0,-4 0-1 15,3-4 1-15,-1-2-1 16,7-9 1-16,-10 12-1 15,10-12 1-15,0 0 0 16,0 0 0-16,0 0 1 16,0 0 0-16,0 0-2 0,0 0 0 15,0 0 0-15,-7 0 0 16,7 0 0-16,0 0 0 0,-3-9 0 16,3 9 0-16,0-12 0 15,0 12 0-15,0-16 0 16,0 16 0-16,10-21 0 0,-3 12-2 15,0-1 2-15,2-3 0 16,0 1-1-16,1-2 2 16,1 2-1-16,-2-1 0 15,1-2 2-15,-3 2-2 16,1 4 0-16,-3-4 0 0,0 3 0 16,-5 10 0-16,5-15 0 15,-5 15 0-15,4-7 0 16,-4 7 0-16,0 0 0 15,0 0 0-15,0 0 0 16,0 0 0-16,0 0 0 0,0 0 0 16,13 6 0-16,-13-6 0 15,15 16 0-15,-2-3-2 16,-4-2 4-16,7 3-2 0,-4-2 0 16,0 0 0-16,3 1 0 15,-5-3 0-15,1-3 0 16,-2 0 0-16,1-1 0 0,-10-6 0 15,15 9 0-15,-15-9-11 16,15 5-38-16,-15-5-36 16,7 12 0-16</inkml:trace>
  <inkml:trace contextRef="#ctx0" brushRef="#br3" timeOffset="84128.7634">5508 11717 235 0,'0'0'7'16,"0"0"3"-16,6 0 3 16,-6 0 2-16,0 0 2 15,9 0 1-15,-9 0 3 0,0 0 0 16,0 0-4-16,7-2-2 15,-7 2-3-15,0 0-1 16,0-10-2-16,0 10-2 16,-7-17 0-16,2 5 0 15,1-4-1-15,-5-4-1 0,0 1 1 16,-3-6-1-16,-1 1-1 16,1-8 1-16,-6 1-1 0,1-1 0 15,-3-1 0-15,0-1 0 16,-2 2 0-16,-1 0 1 15,-2 1-1-15,3 0 0 16,2 7 1-16,-2-5-5 0,2 5 0 16,-2-1 0-16,2 3 0 15,2-1 0-15,1 1 0 16,2-3 0-16,0 3 0 16,0 3 0-16,0-7 0 15,2 4 0-15,4 0 0 0,-6 3 0 16,5-4 0-16,-2 5 0 15,-1-2 0-15,1 1 0 16,0-1 0-16,-1 0 0 16,1-1 0-16,-1 0 0 15,1 1 0-15,0-2 0 0,1 2 0 16,1 1 0-16,-3 1 0 16,4-2 0-16,-3 3 0 0,1-2 0 15,1 1 0-15,-2 0 0 16,-1-2 0-16,-1 3 0 15,3 0 0-15,-1-1 0 16,3 2 0-16,-2 2 0 0,1-1 0 16,-2 1 0-16,2-1 0 15,3 3 0-15,2-1 0 16,-5 1 0-16,0-3 0 16,0 3 0-16,0 0 0 0,0 1 0 15,-2-3 0-15,4 1 0 16,-5 1 0-16,4-3 0 15,-1 2 0-15,-3-1 0 16,4-1 0-16,-2 0 0 16,1 0 0-16,1 1 0 15,-4-1 0-15,3 0 0 0,0 1 0 16,0-2 0-16,0 1 0 16,1-2 0-16,1 5 0 0,-2-6 0 15,0 3 0-15,1-3 0 16,-2 4 0-16,1-4 0 15,1-1 0-15,-4 2 0 0,3-4 0 16,-1 1 0-16,-1 1 0 16,0-1 0-16,2 0 0 15,-2 1 0-15,0-1 0 16,4-1 0-16,-4 7 0 0,4-4 0 16,-2 3 0-16,5 3 0 15,0-3 0-15,0 3 0 16,-2 0 0-16,-1 4 0 15,1-4 0-15,7 12 0 16,-8-15 0-16,4 5 0 16,4 10 0-16,-11-14 0 0,6 3 0 15,3 1 0-15,-5-2 0 16,2 2 0-16,-3 0 0 16,3-5 0-16,-2 3 0 0,-1-3 0 15,1 6 0-15,1-5 0 16,2 2 0-16,-4 0 0 15,3 2 0-15,1-2 0 0,-5 1 0 16,5 5 0-16,4 6 0 16,-10-18 0-16,10 18 0 15,-7-15 0-15,-1 4 0 16,3 2 0-16,0-1 0 0,0 3 0 16,0-3 0-1,1 0 0-15,4 10 0 0,-11-14 0 16,11 14 0-16,-5-8 0 15,5 8 0-15,0 0 0 16,0 0 0-16,0 0 0 16,0 0 0-16,0 0 0 0,0 0 0 15,0 0 0-15,0 0 0 16,-5 13 0-16,5 1 0 16,0 6 0-16,5 4 0 0,0 7 0 15,0 1 0-15,3 5 0 16,-1 1 0-16,3-4 0 15,-5 3 0-15,5-4 0 0,-5-4 0 16,0-4 0-16,0-1 0 16,-3-6 0-16,3-3 0 15,-2-8 0-15,-3-7 0 16,3 12 0-16,-3-12 0 0,0 0 0 16,0 0 0-16,0 0 0 15,0-9 0-15,0-4 0 16,-6-2 0-16,3-3 0 15,-1-6 0-15,1 4 0 16,-2-7 0-16,1 3 0 0,1-5 0 16,1 5 0-16,-1 0 0 15,-2-1 0-15,5 5 0 16,-3-3 0-16,3 9 0 16,0-2 0-16,0 7 0 0,0 9 0 15,0-12 0-15,0 12 0 16,0 0 0-16,0 0 0 15,0 0 0-15,0 0 0 16,8-3 0-16,-8 3 0 0,20 5 0 16,-7 2 0-16,4 1 0 15,8 2 0-15,2 2 0 16,3-5 0-16,12 1-40 0,3 0-47 16,2-7-4-16</inkml:trace>
  <inkml:trace contextRef="#ctx0" brushRef="#br3" timeOffset="85739.544">13891 5668 386 0,'0'0'7'0,"0"0"3"15,0-13 4-15,0 13 2 16,0-12 1-16,0 12-1 15,0-11 0-15,0 11 0 16,0 0-6-16,0 14-7 16,0 8-3-16,0 10 0 15,0 3 0-15,0 9 0 0,3 1 0 16,-3 7 0-16,0-5 0 16,0-3 0-16,0-2 0 15,0-7 0-15,-3-5 0 0,3-3 0 16,-2-7 0-16,-2-5 0 15,2-6 0-15,2-9 0 16,0 0 0-16,-12 0 0 16,7-15 0-16,0-9 0 0,0-8 0 15,2-10 0-15,-2-8 0 16,3-7 0-16,2-5 0 16,2-5 0-16,6 3 0 15,2 5 0-15,2-3 0 16,4 8 0-16,3 4 0 0,4 5 0 15,4 10 0-15,5 5 0 16,3 11 0-16,0 4 0 16,5 15 0-16,-3 5 0 15,0 12 0-15,-9 7 0 0,-1 9 0 16,-7 7 0-16,-10-1 0 16,-8 4 0-16,-2-4 0 15,-12-1 0-15,-10-4 0 0,-6-2 0 16,1-4 0-16,-8-6 0 15,0-5 0-15,1-2 0 16,-2-5 0-16,6-3 0 16,6-4 0-16,6-1 0 0,1-2 0 15,7 0 0-15,10 0 0 16,0 0 0-16,13 0 0 16,1 2 0-16,9 6 0 15,2 2 0-15,5 4 0 0,5 4 0 16,-1 2 0-16,1 5 0 15,-5-4 0-15,-3 8 0 16,3-5 0-16,-10 1 0 16,-3 0 0-16,-2 0 0 15,-5-5 0-15,2 2 0 0,-12-5-27 16,-7 0-56-16,7-2-5 16</inkml:trace>
  <inkml:trace contextRef="#ctx0" brushRef="#br3" timeOffset="86074.1992">14480 5937 440 0,'0'0'2'16,"0"0"2"-16,-5 9 1 16,-2 0 1-16,-4 6 1 15,2 2-1-15,-1 3 1 16,-3 5 0-16,8 0-1 0,3-3-2 15,2 3-1-15,10-5-1 16,5-6 0-16,8-4 0 16,1-2 0-16,3-7 0 15,5-1 0-15,-2-3 0 0,-5-8-2 16,-5-4 0-16,0-4 0 16,-10-4 0-16,-5 1 0 15,-5-1 0-15,-7-1 0 0,-6 2 0 16,-4 5 0-16,-3 2 0 15,-5 5 0-15,2 6 0 16,-1 1-30-16,-6 3-54 16,17 0-3-16</inkml:trace>
  <inkml:trace contextRef="#ctx0" brushRef="#br3" timeOffset="86351.3205">14831 5613 453 0,'0'0'6'16,"0"0"2"-16,0 0 1 0,0 0-1 16,0 0 1-16,10 4 1 15,-8 11-2-15,-2 8-8 16,0 7 0-16,-5 6 0 0,0 10 0 16,3 3 0-16,-4 6 0 15,6-3 0-15,0-2 0 16,0-6 0-16,11-4 0 0,1-6 0 15,6-7 0-15,-2-4 0 16,9-8 0-16,1-8 0 16,-1-4 0-16,2-1 0 15,-5 11-62-15,3-19-28 0</inkml:trace>
  <inkml:trace contextRef="#ctx0" brushRef="#br3" timeOffset="86516.9043">14801 5898 443 0,'0'0'4'0,"0"0"1"15,0 0 3-15,0 0 1 0,5 5 0 16,12-3 1-16,3-2 0 16,12 0-1-16,5 3-11 0,6 14-65 15,9-17-16-15</inkml:trace>
  <inkml:trace contextRef="#ctx0" brushRef="#br3" timeOffset="88538.9599">15231 5896 381 0,'0'0'8'0,"0"0"2"16,0 0 2-16,0 0 3 15,0 0 1-15,0 0 2 16,0 0 1-16,0 0 0 0,0 0-6 15,0 0-13-15,0 0 0 16,0 0 0-16,17-3 0 16,5 1 0-16,6 2 0 15,9-5 0-15,8 2 0 0,2 1 0 16,5-1 0-16,-5-1 0 16,-2-1 0-16,0 5 0 15,-12-3 0-15,-4 3 0 16,-9 0 0-16,-7 3 0 15,-13-3 0-15,7 17 0 0,-14-3 0 16,-8 2 0-16,-10 5 0 16,-5 5 0-16,-7-4 0 15,-5 5 0-15,-6-5 0 16,1 3 0-16,2-5 0 16,3-3 0-16,4-2 0 0,8-5 0 15,6-3 0-15,6-2 0 16,6-2 0-16,12-3 0 0,0 0 0 15,0 0 0-15,8 5 0 16,9-5 0-16,5 0 0 16,8 0 0-16,5-3 0 0,5 3 0 15,7 0 0-15,0-2 0 16,3 2 0-16,-5 0 0 16,-3 0 0-16,-2 0 0 15,-3 0 0-15,-5 0 0 16,-9 2 0-16,-4-2 0 15,-6 3 0-15,-3-1 0 0,-10-2 0 16,0 0 0-16,0 0 0 16,0 0 0-16,0 0 0 15,0 0 0-15,0 0 0 16,0 0 0-16,0 0 0 16,-7 5 0-16,7-5 0 0,-16 3 0 15,16-3 0-15,-12 5 0 16,3 2-6-16,9-7-86 0,0 0-3 15</inkml:trace>
  <inkml:trace contextRef="#ctx0" brushRef="#br3" timeOffset="91564.7468">16247 5457 323 0,'0'0'6'15,"0"0"6"-15,0-10 2 0,0 10 4 16,0-6 0-16,0 6-1 16,0 0 0-16,0 0 0 15,0 0-5-15,-7 16-4 0,-5 14-4 16,-3 8 0-16,0 8 0 15,-5 11 1-15,-3 7 0 16,4 6 1-16,1-1-2 16,3-4-1-16,8-1 0 15,2-4-1-15,5-6 0 16,2-7-1-16,8-2 0 0,5-8 0 16,0-6 1-16,7 1 0 15,3-11-2-15,0-1 0 16,-2-6 0-16,3-1 0 0,-3-9-8 15,2 4-30-15,-2-5-44 16,-6-3-3-16</inkml:trace>
  <inkml:trace contextRef="#ctx0" brushRef="#br3" timeOffset="92099.7327">16576 5685 394 0,'0'0'5'0,"0"0"4"16,0-10 1-16,0 10 2 15,0 0 0-15,0-12 0 16,0 12 0-16,0 0 1 15,-15 7-6-15,2 11-2 0,-1 3-2 16,-2 9-2-16,2 5 1 16,-4 4-1-16,6 4 1 15,1-3-1-15,9-4 0 0,2-2-1 16,2-5 0-16,9-7 1 16,1-5-1-16,3-1 1 15,5-13 0-15,-2-3 1 16,1 0 2-16,1-12-4 15,0-5 0-15,-3-5 0 16,3-7 0-16,-8-9 0 0,1-1 0 16,-8-6 0-16,-5-2 0 15,-5 5 0-15,-8 1 0 16,-1 10 0-16,-4 4 0 0,1 10 0 16,-3 9 0-16,3 8 0 15,2 3 0-15,3 11 0 16,1 6 0-16,9 7 0 0,2 3 0 15,0 8 0-15,7-4 0 16,6 4 0-16,4-2 0 16,8-4 0-16,2-7-9 0,6 0-72 15,1-5-3-15</inkml:trace>
  <inkml:trace contextRef="#ctx0" brushRef="#br3" timeOffset="92453.4786">16961 5825 439 0,'0'0'6'0,"0"0"2"15,-13-12 2-15,13 12 2 16,-9-14 1-16,9 14-1 16,-10-13-1-16,10 4-11 0,0 9 0 15,12-15 0-15,3 10 0 16,2 2 0-16,6 3 0 15,-3 0 0-15,-3 8 0 16,1 7 0-16,-6 2 0 0,-7 2 0 16,-5 10 0-16,-8 0 0 15,-6 0 0-15,-4-1 0 16,0 2 0-16,1-6 0 0,0 1 0 16,2-8 0-16,5 0 0 15,5-6 0-15,5-1 0 16,0-10 0-16,20 0 0 15,0 0 0-15,2-9 0 16,5-5 0-16,3-1-16 0,18-5-68 16,-18-6-3-16</inkml:trace>
  <inkml:trace contextRef="#ctx0" brushRef="#br3" timeOffset="92750.6683">17219 5433 430 0,'0'0'5'15,"0"0"2"-15,0 0 0 0,0 0-1 16,0 0 1-16,0 0 1 16,3 9 0-16,5 6 1 15,6 12-4-15,7 2-2 16,0 9 0-16,4 9 2 16,3 4-1-16,-3 2 0 0,-3 2-4 15,-2 1 0-15,-7 7 0 16,-4-10 0-16,-9 5 0 15,0-9 0-15,-12 1 0 16,-3-6 0-16,-8-3 0 16,-1-7 0-16,-1-5 0 15,-5-3 0-15,3-7 0 0,2-6 0 16,4-1 0-16,5-9-25 16,4-1-59-16,12-2-3 15</inkml:trace>
  <inkml:trace contextRef="#ctx0" brushRef="#br3" timeOffset="93035.069">17975 5732 509 0,'0'0'2'0,"0"0"-2"16,0 0 0-16,0 0 0 15,0-11 0-15,0 11 0 16,0 0 0-16,0 0 0 0,0-12 0 16,0 12 0-16,0 0 0 15,0 0 0-15,0 0 0 0,5 12-52 16,-3-1-39-16</inkml:trace>
  <inkml:trace contextRef="#ctx0" brushRef="#br3" timeOffset="93518.879">18666 5513 440 0,'0'0'5'16,"0"0"1"-16,0 0 1 15,0 0 0-15,0 0 0 16,3 6 1-16,-3 3 1 0,0 12 1 15,-5 1-4-15,0 7-2 16,-3 6-2-16,1 8-2 16,0 0 0-16,-1 3 0 15,0-4 0-15,1 0 0 0,0 0 0 16,2-10 0-16,-6-2 0 16,6-3-14-16,-4-5-70 15,2-6-2-15</inkml:trace>
  <inkml:trace contextRef="#ctx0" brushRef="#br3" timeOffset="93771.9664">18237 5507 413 0,'0'0'5'0,"0"0"2"0,-5-8 2 16,5 8-1-1,0-10 2-15,0 10 1 0,21-15 0 16,2 6 1-16,12 1-5 16,12-2-2-16,8 1 0 15,7-2-1-15,10 1-3 16,-3 5 2-16,-2 2-5 16,-7 3-7-16,-3 3-28 0,-14 8-46 15,-8-1-2-15</inkml:trace>
  <inkml:trace contextRef="#ctx0" brushRef="#br3" timeOffset="94151.9693">18766 5779 465 0,'0'0'5'0,"0"0"1"0,0 0 2 16,0 0 0-16,0 0 0 15,0-7 0-15,0 7-5 16,22 0-3-16,-4 2 0 0,1 6 0 16,9 2 0-16,-1 4 0 15,1 4 0-15,1 3 0 16,-6 5 0-16,-6-4 0 16,-4 2 0-16,-8 2 0 0,-5-3 0 15,0-7 0-15,-11-1 0 16,2-5 0-16,-1-3 0 15,-1-7 0-15,-1 0 0 0,7-10 0 16,-2-4 0-16,7-6 0 16,0-4 0-16,5-6 0 15,5 2 0-15,5 1 0 16,2-1 0-16,6 6 0 0,-1 3 0 16,8 6 0-16,-6 1-29 15,-4 7-55-15,5 5-4 16</inkml:trace>
  <inkml:trace contextRef="#ctx0" brushRef="#br3" timeOffset="95020.8021">19454 5866 366 0,'0'0'9'0,"0"0"4"16,0-15 0-16,-4 6 3 15,-5-2 1-15,-3-4 0 0,-2 0 1 16,-9 3 0-16,1 2-8 15,-1 3-4-15,-4 7-1 0,3 2-2 16,3 10-3-16,4 3 0 16,2 5 0-16,8 2 0 15,5 6 0-15,2-3 0 16,2-5 0-16,10-1 0 16,6-1 0-16,1-8 0 0,6-3 0 15,-2-4 0-15,2-3 0 16,-4-3 0-16,2-9 0 15,-3-3 0-15,-5-8 0 16,-2 3 0-16,-6-4 0 16,2 2 0-16,-4-1 0 15,1 8 0-15,-3 0 0 0,-3 15 0 16,0 0 0-16,0 0 0 16,9 10 0-16,-9 4 0 15,5 6 0-15,-3 1 0 0,1-1 0 16,3-3 0-16,-2-3 0 15,1-3 0-15,5-2 0 16,-1-3 0-16,2-6 0 0,-1-6 0 16,5-3 0-16,-1-3 0 15,4-8 0-15,-1 0 0 16,1-5 0-16,-4 2 0 0,-1 4 0 16,-1 2 0-16,-2 4 0 15,-2 4 0-15,-8 9 0 16,0 0 0-16,0 0 0 15,10 7 0-15,-10 2-3 16,2 4 2-16,3 4 1 16,0-2 0-16,3-1 0 15,4 0 1-15,6-7-1 0,1-2 1 16,6-2-1-16,3-3 0 16,4-8 2-16,-5-4-2 15,3-6 0-15,-5 1 0 0,-2-3 0 16,-9 3 0-16,-4-3 0 15,-8 3 0-15,-2 1 0 0,-7 7 0 16,-2 1 0-16,-5 8 0 16,0 0 0-16,2 5 0 15,-1 5 0-15,6 4 0 16,0 4 0-16,4 0 0 0,3-1 0 16,5 2 0-16,5 1 0 15,5 1 0-15,-1-4 0 16,7-2 0-16,-2-1 0 15,1-1 0-15,-2-3 0 16,-1-1 0-16,-7 2 0 16,-10-11 0-16,10 10 0 15,-10-10 0-15,-15 13 0 0,-5-9 0 16,0-1 0-16,-5 2 0 16,-2-3-3-16,-1 5-9 15,2-7-21-15,3 0-49 0,5 3-1 16</inkml:trace>
  <inkml:trace contextRef="#ctx0" brushRef="#br3" timeOffset="95530.6747">20245 5786 465 0,'0'0'5'0,"0"0"3"15,-5-12 1-15,5 12 1 16,-2-9 1-16,2 9-8 16,-3-15-3-16,3 15 0 0,10-11 0 15,0 10 0-15,5 1 0 16,-1 0 0-16,7 7 0 16,-5 2 0-16,5 7 0 15,-6 0 0-15,-3 2 0 16,-5 2 0-16,-4 1 0 0,-3 3 0 15,-5-5 0-15,-5 1 0 16,1-8 0-16,-2 0 0 16,2-4 0-16,1-2 0 0,8-6 0 15,-13-3 0-15,13-8 0 16,0-4 0-16,5-2 0 16,6-7 0-16,6-3 0 0,3-3 0 15,5 3 0-15,-4 0 0 16,4 3 0-16,-4 7 0 15,-3 5 0-15,-9 9 0 16,-9 3 0-16,12 11 0 16,-9 4 0-16,-3 4 0 0,0 6 0 15,0 0 0-15,2 2 0 16,4-2 0-16,-1 0 0 16,2-6 0-16,5-2 0 15,-2-6 0-15,15-10-71 0,-5 2-17 16</inkml:trace>
  <inkml:trace contextRef="#ctx0" brushRef="#br3" timeOffset="95848.776">21056 5341 425 0,'0'0'6'16,"0"0"1"-16,0 0 1 0,0 0 1 15,-9-5-1-15,9 5 1 16,-19 14 0-16,6 9 2 16,-4 7-3-16,-3 8-2 15,-2 8-1-15,-3 9-5 0,0 8 0 16,3 5 0-16,6-2 0 16,0 1 0-16,6-2 0 15,8-7 0-15,2 0 0 16,4-11 0-16,13-4 0 0,1-7 0 15,7-6 0-15,5-10 0 16,0-2 0-16,0-6 0 0,4-5 0 16,-9-4 0-16,-25-3-87 15,27 0-3-15</inkml:trace>
  <inkml:trace contextRef="#ctx0" brushRef="#br3" timeOffset="97235.2354">21389 5551 387 0,'0'0'6'16,"0"0"3"-16,0 0 3 16,12-9 1-16,-12 9 0 15,0 0 0-15,12-5 0 16,-12 5 0-16,0 8-4 0,-7 8-4 16,-5 1-3-16,-4 5 0 15,2 3-1-15,-9 5 1 16,-4 0 0-16,2-3 0 0,-3-1-1 15,2-5 0-15,6-1 0 16,-6-5 0-16,6-3 0 0,8-2-1 16,3-2 0-16,9-8 0 15,0 0 2-15,4 7-2 16,16-7 0-16,10 0 0 16,-1 0 0-16,9-6 0 15,4 2 0-15,0-4 0 0,-1 4 0 16,-4-1 0-16,-10-3 0 15,-4 4 0-15,-6 1 0 16,-7 3 0-16,-10 0 0 16,12 0 0-16,-12 0 0 15,0 0 0-15,-2 5-26 0,2-5-58 16,-10 15-3-16</inkml:trace>
  <inkml:trace contextRef="#ctx0" brushRef="#br3" timeOffset="97648.432">21729 5765 457 0,'0'0'4'0,"0"0"2"16,0-15 3-16,-5 4 1 15,5-1 1-15,-5-3 1 16,2-2-10-16,1 2-2 0,2-2 0 15,0 3 0-15,10 0 0 16,2 4 0 0,6 5 0-16,1 2 0 0,4 3 0 15,-3 6 0-15,0 6 0 0,-3 3 0 16,-7 8 0-16,-5-1 0 16,-5 4 0-16,-5 3 0 15,-7 0 0-15,-6-2 0 16,-1-2 0-16,1-2 0 0,0-3 0 15,1-8 0-15,4 0 0 16,6-5 0-16,7-7 0 16,0 0 0-16,0 0 0 15,16 8 0-15,0-11 0 16,9-2 0-16,3-4 0 0,4-1 0 16,-2-5 0-16,9 0-18 15,-6-5-69-15,2 0-4 16</inkml:trace>
  <inkml:trace contextRef="#ctx0" brushRef="#br3" timeOffset="97900.9954">22221 5433 457 0,'0'0'4'0,"0"0"0"15,0 0 0-15,0 0 1 0,0 0 2 16,3 12-1-16,4 5 2 15,3 8 0-15,2 4-4 0,6 9 0 16,-3 4-4-16,3 3 0 16,-6 2 0-16,-5-3 0 15,-7 3 0-15,-5-5 0 16,-12-2 0-16,-10-3 0 0,-6 0 0 16,-5-5 0-16,-4 3 0 15,5-8-82-15,-2-3-6 16</inkml:trace>
  <inkml:trace contextRef="#ctx0" brushRef="#br3" timeOffset="99069.72">5468 12518 293 0,'0'0'7'0,"0"0"2"15,0 0 1-15,0 0 0 0,3-11-1 16,-3 11 0 0,2 14 0-16,1 7 3 0,2 11-7 15,0 7-3-15,2 16-1 16,1 3 3-16,5 5 1 16,-6 2-2-16,2 3 0 15,-4-10-1-15,3-5 0 0,-3-6 0 16,-2-8-1-16,-1-4-2 15,3-6-3-15,-5-7-10 0,5-4-13 16,3-1-46-16,-8-17-4 16</inkml:trace>
  <inkml:trace contextRef="#ctx0" brushRef="#br3" timeOffset="99826.2114">7982 11286 282 0,'0'0'4'0,"0"0"-1"0,0 0 0 15,0 0-2-15,5 10 3 16,-3 5-1-16,3 12 0 16,-3 3 1-16,4 12-3 15,-1 2-1-15,2 13 3 0,0 4-1 16,4-5-1-16,-6 4-2 15,2-9-3-15,-2 2-6 16,2-14-27-16,6 2-28 16,-8-8-3-16</inkml:trace>
  <inkml:trace contextRef="#ctx0" brushRef="#br4" timeOffset="106247.0998">8007 10798 173 0,'0'0'6'15,"0"0"2"-15,0 0 3 16,0 0 3-16,-11-2 1 16,11 2 2-16,0 0 2 15,0 0 1-15,0 0-3 16,0 0-2-16,0 0 1 0,0 0-3 16,0 0-1-16,0 0 1 15,0 0-3-15,0 0-1 16,0 0-1-16,0 0-2 0,0 0 0 15,0 0-2-15,0 0 1 16,0 0-1-16,0 0 0 16,0 0 0-16,0 0 0 0,0 0-1 15,0 0 0-15,0 0 0 16,0 0-1-16,0 0 0 16,0 0 0-16,0 0-1 15,0 0 0-15,0 0-1 16,0 0 1-16,0 0 0 0,0 0 0 15,0 0 1-15,0 0-1 16,0 0 1-16,0 0 0 16,0 0 0-16,0 0 1 15,0 0-1-15,0 0 0 0,0 0 0 16,0 0 0-16,0 0 0 16,0 0 0-16,0 0-1 15,0 0 0-15,0 0 0 16,0 0 0-16,0 0-1 0,0 0 1 15,0 0 0-15,11-6-1 16,-4 4 1-16,5 0-1 16,1-6 1-16,4 1 0 15,6 0 0-15,2-4-1 0,-3-1 1 16,6 1 0-16,2-1 0 16,-1 0-1-16,4 0 1 15,-9-3-1-15,9 3 1 16,-7 0-1-16,4-4 1 0,-2 2-1 15,2 3 0-15,-1-4 1 16,-1 3-1-16,2 0 0 16,-3-3 1-16,1 6-1 15,-1-3 0-15,-4-2 0 0,-2 8 1 16,2-3-1-16,-3 0 0 16,-1 3 0-16,2 0 0 15,-1-2 1-15,-1 1-1 16,1-1 0-16,3-2 0 15,-1 3 0-15,0 0 1 0,1-3-2 16,0-1 0-16,-4 4 1 16,1-1-1-16,-2 1 1 15,-4 2-1-15,-2 0 1 0,1 1-1 16,-1-2 1-16,-1 4 1 16,1-3-1-16,0 0 0 15,-1-2 0-15,3 2 0 0,-1 0 0 16,-1-1 0-16,0 5 0 15,1-2 0-15,-3-2 0 16,3 2 1-16,-1-1-1 16,-5 1 0-16,6 1 0 15,-3-3 0-15,-1-1 0 16,4 4 0-16,-3-3 0 0,5 0 0 16,-3 2 0-16,0-1 0 15,4-2 1-15,-7 4-1 16,4-2 0-16,2 1 0 15,-6-2 0-15,4 0 0 0,-1 2 0 16,4-1-1-16,-4 1 1 16,1-2 0-16,-1 0 0 15,0 3 0-15,1-4 0 0,-1 5 0 16,-5-2 0-16,-7 3 0 16,16-5 0-16,-16 5 0 15,12-3 0-15,-12 3 0 0,0 0 0 16,0 0 0-16,8-2 0 15,-8 2 0-15,0 0 0 16,0 0 0-16,0 0 0 16,0 0 0-16,0 0-1 15,0 0-1-15,0 0-3 0,0 0-4 16,0 0-13 0,-6 2-60-16,6-2-3 0</inkml:trace>
  <inkml:trace contextRef="#ctx0" brushRef="#br4" timeOffset="107620.3801">7920 10788 263 0,'0'0'5'15,"0"0"4"-15,0 0 0 0,0 0 4 16,0 0-1-16,0 0 2 16,0 0 0-16,0 0-1 15,0 0-5-15,0 0-3 0,5 0 1 16,-5 0-1-16,15-2-2 16,-3-1 3-16,2-2-1 15,4 1 1-15,5-3 1 0,4 1 1 16,1-4-1-16,2 0 0 15,-4-1-1-15,4 4-1 16,0-2 0-16,2-4-1 16,-2 6-1-16,0-5 0 15,3 2 0-15,-1-2-1 0,0 1 0 16,1-3-1-16,1 4 1 16,1-3-1-16,-3 3 1 15,3-2-1-15,-5 2 0 16,2 0 0-16,0 0 0 15,1-2 0-15,-6 3 0 0,5-2 0 16,-4-2-1-16,2 6 1 16,-3-3 0-16,0 1-1 15,1-2 1-15,-3 4 0 0,0-3-1 16,1 0 1-16,-1 1 0 16,3 2-1-16,-1-7 0 15,-2 7 0-15,3-6 0 0,-1 6 0 16,-2-1 0-16,-1-1 0 15,1 1 0-15,0 1 1 16,-2 0 0-16,-1 2 0 16,0-1 0-16,1 0-1 15,0 0 1-15,-4 2 0 0,3-4-1 16,-1 2 1-16,-2-1-1 16,-4 5 1-16,0-3-1 15,-2 2 1-15,-4-1-1 16,-9 4 1-16,16-3 0 15,-16 3 0-15,0 0-1 0,9-3 1 16,-9 3-1-16,0 0 0 16,0 0 1-16,0 0-1 15,0 0 1-15,0 0-1 0,0 0 1 16,0 0 0-16,0 0 0 16,0 0 0-16,0 0 0 15,0 0 0-15,0 0 0 16,0 0 0-16,0 0 0 0,0 0 0 15,0 0-1-15,0 0 1 16,0 0-1-16,0 0 1 16,0 0-1-16,0 0 0 15,0 0 0-15,0 0 1 0,0 0-1 16,0 0 0-16,0 0 0 16,0 0 0-16,0 0 0 15,0 0 0-15,0 0 1 16,0 0-1-16,0 0 0 0,0 0 0 15,0 0 1-15,0 0-1 16,0 0 0-16,0 0 0 16,0 0 0-16,0 0 0 15,0 0-1-15,0 0-1 0,0 0-4 16,0 0-13-16,0 0-65 16,-4 10-2-16</inkml:trace>
  <inkml:trace contextRef="#ctx0" brushRef="#br4" timeOffset="110137.1303">9275 10130 285 0,'0'0'5'0,"0"0"5"16,0 0 1-16,0 0 3 0,0 0 1 15,0 0 1-15,-8 0 2 16,8 0 0-16,0 0-5 16,0 0-5-16,0 0-2 15,0 0-2-15,0 0-1 0,0 0-1 16,0 0-1-16,0 0 1 16,0 0 0-16,0 0 0 15,8 5 2-15,-8-5 0 16,0 0 0-16,12 14 1 15,-5-12 0-15,4 6 0 0,1-6 0 16,0 6 0-16,6-6-1 16,-4 3 0-16,6-3-1 15,-2 1 0-15,1 2 0 0,2-5 0 16,-1 3-1-16,-1-2 0 16,-1-1 0-16,-1 3 0 15,-2-3-1-15,-3 3 0 16,-1-3 0-16,-2 2 0 0,-9-2 0 15,12 0-1-15,-12 0 1 16,11 0 0-16,-11 0 0 16,0 0-1-16,0 0 1 15,10 0-1-15,-10 0 0 0,0 0 2 16,0 0-2-16,0 0 0 16,0 0 0-16,0 0 0 15,0 0 0-15,0 0 0 16,0 0 0-16,0 0 0 0,0 0 0 15,0 0 0-15,-3 10 0 16,3-10 0-16,0 0 0 16,-7 11 0-16,7-11 0 0,-8 12 0 15,3-4 0-15,-5 1 0 16,1 4 0-16,-4 1 0 16,-2 4 0-16,-2 3 0 15,-4 5 0-15,2-4 0 16,-1 5 0-16,1 1 0 0,-2-3 0 15,1-1 0-15,6-1 0 16,-2-2 0-16,4-3 0 16,-1-3 0-16,6-3 0 0,2-2 0 15,5-10 0 1,-7 10 0-16,7-10 0 0,0 0 0 16,0 0 0-16,0 0 0 15,0 0 0-15,0 0 0 16,0 0 0-16,0 0 0 0,0 0 0 15,0 0 0-15,0 0 0 16,0 0 0-16,0 0 0 16,0 0 0-16,0 0 0 0,0 0 0 15,0 0 0-15,0 0 0 16,0 0 0-16,0 0-3 16,0 0-31-16,-2-5-53 15,2 5-3-15</inkml:trace>
  <inkml:trace contextRef="#ctx0" brushRef="#br4" timeOffset="112380.9712">9498 10747 308 0,'0'0'7'0,"0"0"4"16,0 0 4-16,0 0 1 15,0 0 4-15,-9 0 0 0,9 0 0 16,0 0 1-16,0 0-8 15,0 0-3-15,0 0-3 16,0 0-2-16,7-11-1 0,7 5 0 16,4-1 0-16,5 1-1 15,1-5 0-15,6 1 1 16,2-2-1-16,1 2-1 16,-3 0 0-16,-6 3 0 0,-1-1-1 15,-3 3-1-15,-6 4 1 16,-3-3-1-16,-11 4 0 15,12-2 1-15,-12 2-1 16,0 0 0-16,0 0 1 0,0 10 0 16,-10 3 1-16,-3 1-2 15,-1 6 0-15,-6 3 0 16,-1 3 0-16,-3 5 0 16,-3 0 0-16,0-1 0 0,2-2 0 15,2-4 0 1,1-1 0-16,7-2 0 0,0-5 0 15,2-3 0-15,6-4 0 16,7-9 0-16,-9 10 0 16,9-10 0-16,0 0 0 0,0 0 0 15,0 0 0-15,0 0 0 16,0 0 0-16,0 0 0 16,0 0 0-16,7 0 0 0,7 0 0 15,4-7 0-15,-1-1 0 16,8-1 0-16,5 1 0 15,-3-2 0-15,8-1 0 16,-8 4 0-16,1-2 0 0,-6 3 0 16,3 1 0-16,-5 0 0 15,-5 3 0-15,-3 2 0 16,1-2 0-16,-13 2 0 16,10 0 0-16,-10 0 0 15,0 0 0-15,0 0 0 16,0 0 0-16,0 0 0 0,0 0 0 15,0 0 0-15,0 0 0 16,0 0 0-16,0 0 0 16,0 0 0-16,0 0 0 0,0 0 0 15,0 0 0-15,0 0 0 16,0 0 0-16,0 0 0 0,0 0 0 16,-16 0-84-16,16 0-8 15</inkml:trace>
  <inkml:trace contextRef="#ctx0" brushRef="#br4" timeOffset="126363.1536">22587 5794 455 0,'0'0'3'0,"0"0"4"0,0 0 3 16,0 0 2-16,0 0 1 15,0 0-2-15,0 0-11 16,0 0 0-16,0 0 0 16,0 0 0-16,0 0 0 0,0 0 0 15,0 0 0-15,0 0 0 16,7 0-67-16,-7 0-23 16</inkml:trace>
  <inkml:trace contextRef="#ctx0" brushRef="#br4" timeOffset="127995.8983">22905 5509 312 0,'0'0'10'16,"0"0"4"-16,5-10 4 0,-5 10 4 15,0 0 1-15,5-10 1 16,-5 10 0-16,0 0 1 15,0 0-9-15,5-7-6 16,-5 7-3-16,2 7-3 16,1 3-2-16,-3 4-2 0,2 7 0 15,0 2 0-15,-2 6 0 16,9 1 0-16,-5 4 0 16,-1 1 0-16,-1 0 0 15,1-1 0-15,-3 1 0 0,0-5 0 16,0 0 0-16,0-5 0 15,0-6 0-15,-3-4 0 16,1-6 0-16,2-9 0 16,-5 12 0-16,5-12 0 15,0 0 0-15,-15-13 0 0,7-3 0 16,3-8 0-16,-2-9 0 16,-1-6 0-16,1-6 0 15,4-2 0-15,1 3 0 0,2-4 0 16,0 6 0-16,7 3 0 15,3 1 0-15,3 9 0 16,4-1 0-16,5 9 0 16,3-3 0-16,8 7 0 0,-1 5 0 15,5 5 0-15,1 7 0 16,-3 5 0-16,-3 9 0 16,-5 6 0-16,-2 4 0 15,-8 6 0-15,-5 3 0 16,-6-1 0-16,-6 0 0 0,-2-2 0 15,-11-3 0-15,1-3 0 16,-9-1 0-16,-1-5 0 16,-2-6 0-16,-1-5 0 15,2 1 0-15,3-6 0 0,5 0 0 16,0 1 0-16,8-1 0 16,7-2 0-16,0 0 0 15,5 6 0-15,8-1 0 0,3 2 0 16,7 4 0-16,2 1 0 15,0 3 0-15,3 2 0 16,-4 0 0-16,-2 0 0 0,-4 3 0 16,-3-2 0-16,0-1 0 15,-5-2 0-15,-3-1-15 16,-2-1-36-16,0-1-33 16,0 0-3-16</inkml:trace>
  <inkml:trace contextRef="#ctx0" brushRef="#br4" timeOffset="128345.2566">23551 5738 425 0,'0'0'3'16,"0"0"0"-16,-15 0 4 15,5 3-2-15,1 9 2 16,-4-3 0-16,-2 6 1 0,-3 0-1 15,6 4-1-15,5 1-1 16,4 3-2-16,3-3 0 16,6-3-1-16,6-3 0 0,8-3 0 15,5-2 0-15,-1-6-1 16,6-3 1-16,0 0-1 16,-1-5 2-16,-4-5-2 15,-4-5 2-15,-7-5-2 16,-7 1 1-16,-7-7-2 15,-4 4 0-15,-11 0 0 0,-8 3 0 16,-2 3-2-16,-4 7-3 16,-1 3-5-16,-2 5-15 15,6-10-53-15,7 13-7 0</inkml:trace>
  <inkml:trace contextRef="#ctx0" brushRef="#br4" timeOffset="128628.6831">23844 5470 445 0,'0'0'5'15,"0"0"2"-15,0 0 0 16,0 0 0-16,0 0 1 0,0 14 0 16,-2 1 0-16,-3 7 1 15,-2 6-4-15,-1 7-3 16,1-2-2-16,-1 8 0 15,6 1 0-15,-1-1 0 0,3-3 0 16,3-8 0-16,7 3 0 16,2-9 0-16,5-4 0 15,3-8 0-15,0-2 0 16,6-2 0-16,-2-8-21 0,1-6-62 16,0-1-2-16</inkml:trace>
  <inkml:trace contextRef="#ctx0" brushRef="#br4" timeOffset="128796.2242">23780 5709 385 0,'0'0'5'16,"0"0"2"-16,0 0 2 16,0 0 0-16,5 3 0 0,7-3 0 15,0 0 0-15,13 0-4 16,3-5-26-16,4 0-54 15,8 3-2-15</inkml:trace>
  <inkml:trace contextRef="#ctx0" brushRef="#br4" timeOffset="129266.9757">24200 5707 473 0,'0'0'5'0,"-10"-5"2"16,10 5 1-16,-13-5 2 15,13 5-2-15,-9-7-8 16,9 7 0-16,0-15 0 16,17 8 0-16,3 0 0 15,7 1 0-15,5 0 0 0,6 3 0 16,-3 3 0-16,0 0 0 15,-5 4 0-15,-5 4 0 16,-11 2 0-16,-4 4 0 16,-10 1 0-16,-3 3 0 0,-6-1 0 15,-8 4 0-15,-3-2 0 16,-8 1 0-16,1-3 0 16,2-2 0-16,0 0 0 0,5-5 0 15,5 0 0-15,5-3 0 16,10-7 0-16,-9 8 0 15,9-8 0-15,9 4 0 16,6-4 0-16,5 3 0 0,7-3 0 16,-2 0 0-16,8 0 0 15,-3 0 0-15,-5 0 0 16,-1 0 0-16,-7-3 0 0,1 3 0 16,-8 0-18-16,-17 0-67 15,7 0-4 1</inkml:trace>
  <inkml:trace contextRef="#ctx0" brushRef="#br4" timeOffset="129600.1802">24911 5317 464 0,'0'0'4'0,"0"0"2"16,0 0 2-16,0 0-2 0,0 0 1 16,0 0-1-16,-2 14 0 15,-9 5-2-15,-1 11-4 16,-3 11 0-16,-2 5 0 16,-3 12 0-16,3 3 0 0,4 3 0 15,1-2 0-15,7-2 0 16,5-4 0-16,5-1 0 15,9-13 0-15,7-1 0 16,6-10 0-16,3-7 0 16,2-6 0-16,8 0 0 0,-6-5-42 15,7-12-44-15,-2-1-4 16</inkml:trace>
  <inkml:trace contextRef="#ctx0" brushRef="#br4" timeOffset="130432.8656">25264 5588 319 0,'0'0'10'0,"0"0"4"0,2-12 4 15,-2 12 5-15,11-15-1 0,-6 5 3 16,-1-2 1-16,-1 0 0 16,-1 1-7-16,-2-1-10 15,-5 2-9-15,-4 3 0 0,-9 2 0 16,-2 2 0-16,-4 3 0 15,-1 3 0-15,0 4 0 16,-3 5 0-16,3 3 0 16,3 3 0-16,9 2 0 0,1 2 0 15,10-5 0-15,2 1 0 16,12-4 0-16,8-4 0 16,5 1 0-16,8-8 0 15,-1-3 0-15,5-3 0 16,0-11 0-16,0-1 0 15,-7-2 0-15,0 1 0 0,-13-4 0 16,-2 1 0-16,-7 2 0 16,-5 5 0-16,-3 3 0 15,0 9 0-15,-5-3 0 0,5 3 0 16,-13 15 0-16,5 5 0 16,4 2 0-16,-5 5 0 0,5-2 0 15,1 5 0-15,1 0 0 16,-1-8 0-16,3 3-6 15,0-7-31-15,-7-2-47 16,12 0-3-16</inkml:trace>
  <inkml:trace contextRef="#ctx0" brushRef="#br4" timeOffset="130760.4352">25590 5545 435 0,'0'0'5'16,"0"0"1"-16,0 0 0 15,0 0 1-15,-8 4 0 0,4 6 1 16,-7 5 0-16,1 2 0 16,-2 0-4-16,2 6-1 15,0 4-1-15,5 0 0 16,5-3 0-16,3 2 0 0,6-4 0 16,7-5 0-16,8-2 0 15,3-5-2-15,3-5 0 16,2-5 0-16,-2-3 0 0,0-6 0 15,-7-6 0-15,-1-5 0 16,-10-5 0-16,-9 0 0 16,-3 0 0-16,-5 1 0 0,-9 4 0 15,-7 2 0-15,-1 3 0 16,-6 10-3-16,1 1-10 16,3 4-13-16,-4 15-50 15,8-13-9-15</inkml:trace>
  <inkml:trace contextRef="#ctx0" brushRef="#br4" timeOffset="131067.1891">25849 5213 438 0,'0'0'4'0,"0"0"3"15,0 0 1-15,0 0-1 16,0 0 1-16,7 0 1 15,5 12 0-15,6 5 0 0,3 10-5 16,7 3 0-16,7 9 0 16,0 8-4-16,0 3 0 15,-1-1 0-15,-6 4 0 0,-8-2 0 16,-8-4 0-16,-7 0 0 16,-5-5 0-16,-12-1 0 15,-6-7 0-15,-7-2 0 16,-2-4 0-16,-6-9 0 15,1-1 0-15,-5-6 0 0,5-3-18 16,0-3-66-16,4-6-3 16</inkml:trace>
  <inkml:trace contextRef="#ctx0" brushRef="#br4" timeOffset="131267.3374">26362 5534 487 0,'0'0'4'16,"0"0"2"-16,0 0 1 15,0 0 0-15,0 0-7 16,6-9 0-16,-6 9 0 0,0 0 0 16,10-9-40-16,-10 9-45 15,9 0-5-15</inkml:trace>
  <inkml:trace contextRef="#ctx0" brushRef="#br4" timeOffset="131896.3052">26654 5318 485 0,'0'0'4'0,"0"0"1"0,0 0-1 15,0 0 1-15,0 0-1 16,0 8 0-16,0 7-4 0,2 5 0 16,3 4 0-16,-3 12 0 15,4 0 0-15,-1 11 0 16,0 0 0-16,-1 0 0 16,-4-2 0-16,0-3 0 0,0-6 0 15,-2-3 0-15,0-5 0 16,-3-11 0-16,0-3 0 15,5-14 0-15,-15 0 0 16,10-4 0-16,-2-13 0 16,1-10 0-16,1-9 0 15,-2-5 0-15,4-12 0 16,-1 2 0-16,4-6 0 0,0 2 0 16,4 4 0-16,4 3 0 15,2 9 0-15,5 4 0 0,2 7 0 16,7 11 0-16,4 5 0 15,2 7 0-15,2 5 0 16,0 5 0-16,-2 7 0 0,-2 8 0 16,-3 5-2-16,-12 5 2 15,-6-1 2-15,-7 1-2 16,-5 3 0-16,-8-7 0 16,-4 1 0-16,-3-2 0 15,-5-5 0-15,6-5 0 0,-2 0 0 16,4-3 0-16,0 1 0 15,6-6 0-15,4 3 0 16,7-3 0-16,0 6 0 16,10-4 0-16,3 3 0 15,3 2 0-15,5-2 0 0,1 0 0 16,1 0 0-16,3-2 0 16,-3 0-6-16,0-3-43 15,-3 5-36-15,-8-4-2 0</inkml:trace>
  <inkml:trace contextRef="#ctx0" brushRef="#br4" timeOffset="132472.3788">27039 5611 402 0,'0'0'6'16,"0"0"0"-16,0 0 2 16,-8-8 0-16,8 8 0 15,-12 2 0-15,2 6 1 16,0 2-1-16,3 5-4 0,-1 5-1 15,6 2-2-15,2-2 1 16,0 1 1-16,10 3 0 16,5-10 0-16,4 1 0 15,4-5 0-15,4-5 0 16,1-5 1-16,-3 0 0 0,0-10-1 16,-1-7 1-16,-9 0-1 15,-3-8-1-15,-7 0-2 16,-5 0 0-16,-5-2 0 0,-4 4 0 15,-9 3 0-15,-1 6 0 16,-4 4 0-16,-2 8 0 16,5 2-10-16,-2 2-12 0,7-2-57 15,3 10-7-15</inkml:trace>
  <inkml:trace contextRef="#ctx0" brushRef="#br4" timeOffset="132939.9238">27329 5457 408 0,'0'0'7'0,"0"0"3"0,3-10 3 0,-3 10 0 15,0 0 0-15,6-9 0 16,-6 9 0-16,0 0 1 16,0 0-7-16,0 19-7 15,0 1 0-15,0 7 0 16,-4 6 0-16,-1 4 0 0,5 0 0 16,-2 1 0-16,2 1 0 15,2-7 0-15,3-2 0 16,6-8 0-16,1-2 0 0,3-11 0 15,2 3-26-15,11-9-58 16,-13-3-4-16</inkml:trace>
  <inkml:trace contextRef="#ctx0" brushRef="#br4" timeOffset="133083.5738">27313 5623 419 0,'0'0'5'16,"0"0"1"-16,0 0 2 0,0 0-3 15,0 0 1-15,0 0-2 16,12-7-8-16,-3 8-39 16,12 2-34-16,6-3-5 15</inkml:trace>
  <inkml:trace contextRef="#ctx0" brushRef="#br4" timeOffset="133544.2513">27588 5596 459 0,'0'0'5'0,"0"0"3"16,-9-10 1-16,9 10 1 15,0 0 0-15,-11-10 0 16,11 10-10-16,0 0 0 16,0 0 0-16,13 0 0 0,-1 8 0 15,0-1 0-15,4 5 0 16,1 5 0-16,-4 1 0 15,-4-1 0-15,-2 3 0 16,-3-3 0-16,-4 0 0 0,-6 1 0 16,-1-6 0-16,-5 2 0 15,1-8 0-15,-1 0 0 16,3-6 0-16,9 0 0 16,-11-6 0-16,9-3 0 0,2-6 0 15,2-3 0-15,9-4 0 16,1 0 0-16,3-2 0 15,2 0 0-15,1 4 0 16,-2 3 0-16,0 5 0 0,-7 5 0 16,1 4 0-16,-10 3 0 15,11 10 0-15,-11 2 0 16,5 3 0-16,-5 2 0 16,4 6 0-16,-1 2 0 0,2-1 0 15,-3-7 0-15,9 6-15 16,-4-2-37-16,5-12-33 15,1 1-2-15</inkml:trace>
  <inkml:trace contextRef="#ctx0" brushRef="#br4" timeOffset="133803.2744">28043 5115 433 0,'0'0'3'15,"0"0"1"-15,0 0-1 16,-13 3 0-16,4 9 2 0,-1 6 0 16,-3 11 1-16,-1 7-1 15,-2 12 1-15,2 8 1 16,-2 5 0-16,7 3 0 16,-1 3 0-16,5 0 0 0,2-5-4 15,3-8-3-15,3-5 0 16,5-6-2-16,4-3-33 15,3-8-47-15,-1-12-5 16</inkml:trace>
  <inkml:trace contextRef="#ctx0" brushRef="#br4" timeOffset="134211.9314">28280 5454 447 0,'0'0'4'0,"0"0"1"16,-13-12 1-16,6 8 0 16,-5-1 1-16,-6-1 0 0,-3 2-1 15,2 4 1-15,-6 0-4 16,3 7-2-16,-1 4 0 16,4 2-2-16,1 5 1 15,8-1 0-15,3 1-1 0,4-4 1 16,3-1 0-16,5-1 0 15,5-1 0-15,8-9 0 16,1 0 0-16,1-4 1 16,1-8 0-16,0 0 0 15,-1-4-1-15,-5-2 1 0,0 3 1 16,-5 1-1-16,-3 5-1 16,-7 7 0-16,0 0-1 15,0 0 1-15,4 15 0 0,-4 2 0 16,0 2-1-16,-6 7 1 15,3 4 0-15,3-6-3 16,-2 3-5-16,2-1-13 16,2-2-59-16,3-7-5 0</inkml:trace>
  <inkml:trace contextRef="#ctx0" brushRef="#br4" timeOffset="134530.9469">28429 5519 471 0,'0'0'3'0,"0"0"0"0,-8-3 0 15,8 3-1-15,-12 0 1 16,12 0 0-16,-20 15 0 0,8-1 0 16,-1 2-2-16,1 1-1 15,2 3 0-15,2 2 1 16,3-1-1-16,2-7 1 0,3 1 0 15,8-5 1-15,2-5 0 16,7 0 0-16,1-5 0 16,-1-8 0-16,1-1 1 15,-3-6-3-15,-1-5 0 0,-6-2 0 16,-6 2 0-16,-2-5 0 16,-7 5 0-16,-5 3-8 15,-1 4-8-15,-6 1-19 16,-11 7-49-16,10 5-3 15</inkml:trace>
  <inkml:trace contextRef="#ctx0" brushRef="#br4" timeOffset="134848.9892">28377 5073 429 0,'0'0'3'0,"0"0"1"16,0 0 0-16,0 0-1 16,0 0 0-16,7 7 2 15,-2 5 0-15,5 6 1 16,0 13-3-16,2 0 0 0,3 11-1 16,2 10 4-16,-1 2-1 15,-2 6 1-15,-1 1-2 16,-6-3 1-16,-2 0-1 15,-3-2 0-15,-2-1 1 16,-4-3-3-16,-6-2-2 0,-5-4 0 31,-8-3-12-31,-4-16-43 0,-2 12-30 16,-9-4-2-16</inkml:trace>
  <inkml:trace contextRef="#ctx0" brushRef="#br4" timeOffset="139841.4373">7947 10730 159 0,'0'0'5'15,"0"0"1"-15,0 0 3 16,0 0 4-16,5 0 2 16,-5 0 3-16,0 0 2 0,0 0 2 15,0 0-2-15,0 0 0 16,0 0-2-16,10 6-2 15,-10-6-2-15,0 0-1 16,0 0-2-16,0 0 0 0,0 0-1 16,0 0-1-16,2 11 2 15,-2-11 0-15,0 0 0 16,0 0-1-16,0 0 0 16,2-14 0-16,-2 8-2 0,-2-10 0 15,0-1-3-15,-3-8 0 16,0-7 0-16,-2-3-1 15,-6-9 0-15,3-4-4 0,-5-8 0 16,0-4 0-16,-3-2 0 16,-1-2 0-16,-1-3 0 15,-3 2 0-15,4 3 0 16,-1 0 0-16,0 6 0 16,-2 2 0-16,4 1 0 15,1 4 0-15,4-1 0 0,-1 6 0 16,1 3 0-16,6 7 0 15,2 5 0-15,0 3 0 16,3 7 0-16,-2 4 0 0,2 5 0 16,2 10 0-16,0-10 0 15,0 10 0-15,0 0 0 16,0 0 0-16,0 0 0 16,0 0 0-16,0 0 0 0,0 0 0 15,0 0 0-15,0 0 0 16,0 0 0-16,0 0 0 15,0 0 0-15,0 0 0 16,0 0 0-16,0 0 0 0,0 0 0 16,0 0 0-16,0 0 0 15,0 0 0-15,0 0 0 16,0 0 0-16,0 0 0 16,0 0 0-16,0 0 0 15,0 0 0-15,0 0 0 0,0 0 0 16,0 0 0-16,0 0 0 15,0 0 0-15,0 0 0 16,0 0 0-16,0 0 0 16,0 0 0-16,0 0 0 0,0 0 0 15,0 0 0-15,0 0 0 16,0-7 0-16,0 7 0 16,0 0 0-16,0 0 0 0,0 0 0 15,0 0 0-15,0 0 0 16,0 0 0-16,0-9 0 15,0 9 0-15,0 0 0 16,0 0 0-16,0 0 0 16,0-11 0-16,0 11 0 0,0 0 0 15,-3-9 0-15,3 9 0 16,0 0 0-16,0-11 0 16,0 11 0-16,0 0 0 0,0 0 0 15,-2-7 0-15,2 7 0 16,0 0 0-16,0 0 0 15,0 0 0-15,-5 12 0 16,3 1 0-16,-1 9 0 0,-1-2 0 16,-1 6 0-16,-6 10 0 15,4-2 0-15,-3 0 0 16,0 2 0-16,3-4 0 0,-1-3 0 16,1-2 0-16,-1-4 0 15,6-5 0-15,-3-6 0 16,5-5 0-16,0-7 0 15,0 0 0-15,0 0 0 16,0 0 0-16,0 0 0 16,2-17 0-16,3 0 0 0,-3-6 0 15,4-4 0-15,1 0 0 16,1-5 0-16,-1-1 0 16,-1 1 0-16,-2 5 0 15,1 0 0-15,0 1 0 0,0 7 0 16,-3 4 0-16,1 3 0 15,-3 3 0-15,0 9 0 0,2-11 0 16,-2 11 0-16,0 0 0 16,0 0 0-16,11 5 0 15,-11-5 0-15,16 18 0 16,-2-9 0-16,0 4 0 16,4 1 0-16,1-2 0 0,-1 3 0 15,0-4 0-15,-4-1 0 16,4-1 0-16,-4-3 0 15,2-1 0-15,-4-1 0 0,-3-1 0 16,-9-3 0 0,18 5 0-16,-18-5 0 0,10-3-82 15,-10 3-10-15</inkml:trace>
  <inkml:trace contextRef="#ctx0" brushRef="#br4" timeOffset="140492.9441">7428 9005 451 0,'0'0'4'0,"0"0"1"15,0-8 2-15,0 8 0 16,2-12 2-16,3 2-1 0,2-1 1 15,4-1 0-15,1 3-7 16,2 3-2-16,2 4 0 0,4 2 0 16,-3 2 0-16,3 10 0 15,-3 6 0-15,-4 2 0 16,-1 5 0-16,-3 4 0 16,-3 1 0-16,-3 0 0 0,-3 0 0 15,-3-5 0-15,-3-4 0 16,-1-3 0-16,2-5 0 15,5-13 0-15,-9 10 0 16,9-10 0-16,0-8 0 0,0-9 0 16,0-5 0-16,2-9 0 15,3-8 0-15,2-1 0 16,0-7 0-16,-1 6 0 16,1 0 0-16,-4 7 0 15,2 5 0-15,-3 8 0 0,-2 9 0 16,0 12 0-16,0 0 0 15,0 4 0-15,0 14 0 16,5 0 0-16,-3 7 0 0,9-1 0 16,1 3 0-16,6 2 0 15,1-8 0-15,8-1 0 16,3-10 0-16,16-3-71 0,-2-5-18 16</inkml:trace>
  <inkml:trace contextRef="#ctx0" brushRef="#br3" timeOffset="147496.2797">7482 10565 359 0,'0'0'6'0,"0"0"3"0,0 0 3 15,0 0 2-15,0 0 0 16,0-12 2-16,0 12 1 16,-3-13 0-16,3 13-5 0,0-15-4 15,0 5-2-15,0 10-2 16,13-12-2-16,-1 7-1 15,1 2 0-15,2 3-2 16,0 0 1-16,0 8 0 0,0 4-1 16,-3 6 1-16,-2 2 0 15,0 5 0-15,-7-4 0 16,-1 5 0-16,-2 1 0 16,-2-3 0-16,-3-1 1 15,-6-8-1-15,4 0 1 0,0-3 0 16,7-12 0-16,-5 10 1 15,5-10 0-15,0 0-1 16,0-15 1-16,0-3-1 16,2-6 2-16,6-3-3 0,-1-5 0 15,0-1 0 1,4 1 0-16,-7 1 0 0,4 5 0 16,-4 6 0-16,-1 5 0 15,-3 5 0-15,0 10 0 16,2-9 0-16,-2 9 0 0,0 5 0 15,4 5 0-15,1 2 0 16,-1 3 0-16,1-1 0 16,5 4 0-16,0 2 0 0,2-3 0 15,1-5-2-15,2-4-4 16,10-1-14-16,0-2-64 16,-1-5-2-16</inkml:trace>
  <inkml:trace contextRef="#ctx0" brushRef="#br3" timeOffset="148661.917">3841 8857 371 0,'0'0'6'15,"0"0"3"-15,0 0 0 16,-13-12-1-16,13 12 0 16,0 0-1-16,0 0 1 0,-7 0 0 15,7 12-4-15,2-3-4 16,5 3 0-16,4 3 0 16,1 0 1-16,6 0 1 15,1-3 1-15,3-4 0 16,1-4 1-16,-1-2-1 0,0-2 1 15,1-5 0-15,0-4 0 16,-7-1 1-16,-3-7 0 16,-3-1 0-16,-5 4 0 0,0-2 0 15,-5 1 1-15,0 1-2 16,-5 7 0-16,-2-3-1 16,7 10 0-16,-11-10-3 15,11 10-2-15,0 0 2 0,0 0-2 16,11 15 0-16,-4-8 1 15,8 6-1-15,-3 1 2 16,6 2 0-16,-3 1 1 16,2 0-1-16,-5 0 1 15,-4 3 0-15,-6 0 1 0,-2 1-1 16,-2 0 0-16,-8 4 1 16,-8-1-2-16,-3 2 0 15,0-4 0-15,1 0-9 0,8-10-42 16,-1 8-34-16,6-10-2 15</inkml:trace>
  <inkml:trace contextRef="#ctx0" brushRef="#br4" timeOffset="159203.7746">8004 10807 266 0,'0'0'6'0,"0"0"4"16,0 0 3-16,5 0 2 15,-5 0 3-15,0 0 1 16,0 0 2-16,10-4 2 0,-10 4-6 16,0 0-2-16,0 0-3 15,0 0-2-15,0 0-3 16,0 0-1-16,0 0-1 16,5 7-1-16,-5 5-1 0,-5 6-1 15,0 5 0-15,0 4 0 16,-4 5-1-16,0 6 3 15,0 1-1-15,-3 3 1 16,1 0 0-16,-3 0 0 16,1 1 0-16,1-2-1 0,-1 1 2 15,3-1-2-15,1-5-3 16,1-4 0-16,0 1 0 16,3-4 0-16,-2-4 0 0,2 0 0 15,0-5 0-15,0-1 0 16,0-4 0-16,0-1 0 15,3-3 0-15,-3-1 0 0,5-10 0 16,-5 15 0-16,5-15 0 16,0 0 0-16,0 0 0 15,-8 8 0-15,8-8 0 16,0 0 0-16,0 0 0 16,0 0 0-16,0 0 0 15,0 0 0-15,0 0 0 16,-5 9 0-16,5-9 0 0,0 0 0 15,-7 11 0-15,7-11 0 16,-7 14 0-16,4-7 0 16,1 3 0-16,-1-1 0 0,0 5 0 15,-2-4 0-15,3 0 0 16,-1 0 0-16,3-10 0 16,-4 14 0-16,4-14 0 0,-5 17 0 15,2-7 0-15,1 0 0 16,-1-1 0-16,0 2 0 15,1-2 0-15,-1-1 0 0,3-8 0 16,-2 13 0-16,2-13 0 16,0 0 0-16,-5 11 0 15,5-11 0-15,0 0 0 16,0 0 0-16,0 0 0 16,0 0 0-16,0 0 0 0,0 0 0 15,0-8 0-15,0-5 0 16,2-2 0-16,1-5 0 15,2-9 0-15,0-6-18 16,5-5-19-16,7 1-47 16,-2-11-3-16</inkml:trace>
  <inkml:trace contextRef="#ctx0" brushRef="#br4" timeOffset="159954.4353">8042 10819 281 0,'0'0'7'0,"0"0"4"0,0 0 3 16,2-1 3-16,-2 1 2 16,0 0 1-16,0 0 1 15,0 0-2-15,5 7-6 0,-5 5-2 16,-5 11-3-16,-2 7-3 15,0 6 1-15,-6 7 0 16,0 3 0-16,0 7 0 16,-1-2 1-16,1-1-1 15,1 3-1-15,0-9 1 0,-1 3-2 16,1-5-1-16,-1 3 0 16,1-3 0-16,-4 1 1 15,2 1-4-15,-1-1 0 0,3-4 0 16,-3 0 0-16,2-1 0 15,4-4 0-15,-4 0 0 16,3 2 0-16,0-9 0 16,0 2 0-16,0-5 0 0,3 5 0 15,-4-5 0-15,2 1 0 16,1-3 0-16,-1 0 0 16,3-2 0-16,-4 0 0 15,3-3 0-15,0 3 0 0,-1-3 0 16,3 1 0-16,-2-1 0 15,2 1 0-15,-2-1 0 16,1 0 0-16,-1 0 0 16,2-1 0-16,-2 4 0 0,2-3 0 15,-3-2 0-15,0 1 0 16,4 1 0-16,-4-3 0 16,6 1 0-16,-6 0 0 15,5-4 0-15,-1 2 0 0,1-3 0 16,1-1 0-16,-3 2 0 15,5-11 0-15,-2 15 0 16,2-15 0-16,-5 8 0 16,5-8 0-16,0 0 0 0,-4 7 0 15,4-7 0-15,0 0 0 16,0 0 0-16,0 0 0 16,0 0 0-16,0 0 0 15,0 0 0-15,0 0 0 16,0 0 0-16,0 0 0 0,0 0 0 15,0 0 0-15,-4-5 0 16,4 5-13-16,-3-10-36 16,3 0-39-16,-2 2-1 0</inkml:trace>
  <inkml:trace contextRef="#ctx0" brushRef="#br4" timeOffset="160520.8439">7415 12221 345 0,'0'0'7'0,"0"0"6"15,0 0 2-15,0 0 3 16,-5-11 1-16,5 11 2 15,0 0-2-15,0 0 1 16,0 0-6-16,0 0-6 0,0 0-2 16,0 0-2-16,2 18-2 15,6-4-2-15,2 4 0 0,0 3 0 16,3 3 0-16,-1 3 0 16,5-5 0-16,-4 3 0 15,-4-6 0-15,4-1 0 0,-5-1 0 16,-1-2 0-16,-2-8 0 15,-3 3 0-15,-2-10 0 16,6 7 0-16,-6-7 0 16,0 0 0-16,0 0 0 0,0 0 0 15,9-4 0-15,-4-4 0 16,5-2 0-16,0-4 0 16,5-4 0-16,5-2 0 15,3-5 0-15,1 3 0 0,1-3 0 16,-3 6 0-16,-1 1 0 15,-2 1 0-15,-6 7 0 16,-1 3 0-16,-12 7 0 16,10-8 0-16,-10 8 0 15,0 0 0-15,0 0 0 0,0 0 0 16,0 0 0-16,-5 10 0 16,5-10 0-16,-7 18-20 15,-3-6-66-15,2 0-4 0</inkml:trace>
  <inkml:trace contextRef="#ctx0" brushRef="#br4" timeOffset="161107.5823">7499 12661 456 0,'0'0'3'0,"0"0"2"16,0 0-1-16,0 0 0 15,0 7 0-15,0 3 1 16,3 0-1-16,2 5 1 0,-1 3-4 15,5-1-1-15,3 3 1 16,1-6-1-16,1-4 1 16,4-3 0-16,4-1 0 0,-2-6 0 15,-2-3 1 1,1-7 1-16,1-2 0 0,-5-3 0 16,-2-2 1-1,-6 0-4-15,-2 4 0 0,-1-2 0 16,-4 5 0-16,0 10 0 15,0-12 0-15,0 12 0 0,0 0 0 16,0 0 0-16,0 0 0 16,0 9 0-16,0 4 0 15,5-1 0-15,3 4 0 0,0 1 0 16,1 3 0-16,2-3 0 16,-4 0 0-16,0 3 0 15,-2 0 0-15,-5 2 0 16,0-2 0-16,-9 2 0 0,-7 5 0 15,-3 1 0-15,-6 1 0 16,-5 0 0-16,-5 0 0 16,3-2 0-16,0-3 0 15,7-4 0-15,0-8 0 0,13-12-73 16,12 0-18-16</inkml:trace>
  <inkml:trace contextRef="#ctx0" brushRef="#br4" timeOffset="163704.9597">13931 6425 304 0,'0'0'1'0,"0"0"-1"15,0 0 2-15,-3 8-1 16,1 1 2-16,2 15 1 15,-2-2 0-15,2 12 2 0,0 8-1 16,4 5 0-16,8 10-1 16,9-2 0-16,6 5 0 15,8-1-1-15,7-2-1 0,10-3 0 16,8-4 1-16,4-3-1 16,11-8 1-16,9-6 0 15,3-9 1-15,10-1-1 0,6-11 0 16,9-4 0-16,12-7 0 15,5-2 0-15,5-10 0 16,13-4-1-16,9-4 0 0,9-3-1 16,8-8 1-16,1 0 0 15,1-4 0-15,8-3 1 16,1-1 0-16,3 1 1 16,1-2 0-16,-6 4 1 15,4 0 0-15,-4 2 0 16,3 6-1-16,-5 3 0 15,-1 7 0-15,0 5-2 0,-7 4-1 16,-8 8 1-16,-4 0-2 16,-9 10 1-16,-10 0-1 15,-8 7 0-15,-14 2 0 0,-15 1 0 16,-10 6-1-16,-14 1 0 16,-10 3 1-16,-18-1-1 15,-5 4 0-15,-13-2 0 16,-8 1 0-16,-1 1 0 0,-8-5 1 15,-5-6 0-15,0-3 0 16,-3-2 0-16,-2-3 0 16,-2-7 1-16,-5-7 2 0,0 0 0 15,12 5 0-15,-12-5 0 16,18-12 0-16,-3-5 0 16,7-2-1-16,10-3 0 15,8-8-1-15,12-3 0 16,13 0 0-16,7-7 0 0,13 2-1 15,12-1 1-15,9-3 0 16,6-1 0-16,10 4 0 16,9 1 0-16,11 4 0 15,3 2 0-15,4 0-1 0,12 6 1 16,6 2-1-16,7 2 1 16,2 0-2-16,6 6 2 15,2 2-2-15,2 4 1 0,4 2 1 16,-6 3-1-16,2 5 0 15,0 0-1-15,-2 5 2 16,-2 1-1-16,-3 3 0 16,2 2 0-16,-8 1 0 0,7 3 0 15,-11-3-1-15,-3 0 1 16,-4 1 0-16,-3-1 0 16,-10 1 0-16,1-4 0 15,-8-3 0-15,-6-2 0 16,-2-2 0-16,-12 2 0 0,3-4 0 15,-9 0-1-15,-2-4 1 16,-6-1 0-16,-7 4 0 16,1-5 0-16,-7-2 0 15,0 4 0-15,-6-4 0 0,-3 3 0 16,-3 1 0-16,-1 1 0 16,0-2 0-16,0 1 0 15,-5 1 0-15,0-4 0 0,0-1 0 16,-3-1 0-16,1-2 1 15,-5 2-1-15,-3-4 0 16,1-2 0-16,-6 0 0 16,-3 1 1-16,-5-4-1 0,-1 1 0 15,-8 1 1-15,-3-1-1 16,-5 0 0-16,-5 0 1 16,-4 2 0-16,-6 1 0 15,-7 2 0-15,-2-2 0 0,-4 4 0 16,-6-3 0-1,-1 4 0-15,-2-3-2 0,0 2-2 16,0 10-12-16,0 0-41 16,-14-7-25-16,14 7-3 15</inkml:trace>
  <inkml:trace contextRef="#ctx0" brushRef="#br4" timeOffset="164339.4564">21833 7132 354 0,'0'0'9'15,"3"-15"5"-15,-1 5 2 0,4-5 2 16,-1 2 1-16,-1 1 0 16,-1-1 0-16,2 1-1 15,-5 12-9-15,0 0-3 0,0 20-3 16,-5 7-3-16,2 4 0 16,-1 3-1-16,-1 8 1 15,1 2 0-15,2 3 1 16,0-3-1-16,2-4 0 0,0-2 0 15,0-1-1-15,-3-8-2 16,3 2-5-16,-7-9-8 16,2 0-20-16,5-5-48 15,-7-6-1-15</inkml:trace>
  <inkml:trace contextRef="#ctx0" brushRef="#br4" timeOffset="164653.6665">21495 7072 330 0,'0'0'9'16,"-2"-13"3"-16,-1 7 5 15,1-5 0-15,2 1 0 16,0-4 1-16,2-1 1 0,10 0 1 16,9 0-7-16,13 0-4 15,12 0-3-15,11 0 0 16,5-4-1-16,2 6 0 15,3-5-2-15,0 6 0 0,-7 0-1 16,-8 4-2-16,-10-1 0 16,-9 6 0-16,-11 1 0 15,-4-1 0-15,-8 3 0 0,-10 0 0 16,0 0 0-16,0 13 0 16,-3-1-4-1,-2 5-7-15,-8 1-16 0,-8 9-55 16,8 6-3-16</inkml:trace>
  <inkml:trace contextRef="#ctx0" brushRef="#br4" timeOffset="164873.8537">22189 7432 408 0,'0'0'1'0,"0"0"-1"0,-2 7 1 16,2-7 0-16,-10 19-1 16,4-6 1-16,-1 2 0 15,0 5 0-15,-1-1-1 16,6 4-8-16,-4 1-36 16,1-4-29-16,5 1-4 0</inkml:trace>
  <inkml:trace contextRef="#ctx0" brushRef="#br4" timeOffset="165241.4655">22358 7013 438 0,'0'0'5'0,"-5"-14"2"0,-3 3 2 15,4-4 1-15,-4-2 1 16,0-3 1-16,1 0-1 15,2 0-3-15,3 2-8 0,2 4 0 16,14 4 0-16,2 2 0 16,9 4 0-16,0 4 0 15,1 0 0-15,4 10 0 16,-3 4 0-16,-4 9 0 0,-10 2 0 16,-8 4 0-16,-5 1 0 15,-11 3 0-15,-8-1 0 16,-4 0 0-16,-2-3 0 15,0-6 0-15,4-3 0 16,5-6 0-16,7-4 0 16,9-10 0-16,0 11 0 0,19-11 0 15,16 0 0-15,10-6 0 16,12-2-84-16,23 1-1 16</inkml:trace>
  <inkml:trace contextRef="#ctx0" brushRef="#br5" timeOffset="220493.0744">11171 9477 219 0,'0'0'6'0,"0"0"4"15,5 0 5-15,-5 0 1 16,0 0 2-16,0 0 2 15,13 0 1-15,-13 0 1 0,0 0-4 16,0 0-3-16,0 0-2 16,0 0-2-16,0 0-2 15,0 0-2-15,0 0 0 0,0 0-1 16,0 0-1-16,0 0-1 16,0 0 0-16,0 0-1 15,0 0 0-15,0 0 0 16,0 0-1-16,0 0 0 0,0 0 0 15,0 0 0-15,0 0-1 16,0 0 0-16,10 0 0 16,-10 0 0-16,14-5 0 15,2 1 1-15,6-7 0 0,8-3 1 16,12-6 0-16,8-4 0 16,14-10 0-16,13-2 0 15,13-6 1-15,10-3-1 16,11-2 0-16,8-5 0 15,8 0-1-15,5 0 0 0,0 0 0 16,-1 2-1-16,-1 2 0 16,-1-2-1-16,-5 3 1 15,-2 2-1-15,-10 5 0 0,-8 6 0 16,-9-1 0-16,-13 10 0 16,-15 3 0-16,-15 7 0 15,-15 3 0-15,-9 6 0 16,-10-1 2-16,-9 7-2 15,-9 0 0-15,0 0 0 16,0 0 0-16,0 0 0 0,0 0 0 16,0 0 0-16,0 0 0 15,0 0 0-15,0 0 0 16,0 0 0-16,0 0 0 0,0 0 0 16,0 0 0-16,0 0 0 15,0 0 0-15,0 0 0 16,0 0 0-16,0 0 0 0,0 0 0 15,0 0 0-15,0 0 0 16,0 0 0-16,0 0 0 16,0 0 0-16,0 0 0 15,0 0-8-15,0 0-6 0,-4 0-16 16,4 0-54-16,-14 3-2 16</inkml:trace>
  <inkml:trace contextRef="#ctx0" brushRef="#br5" timeOffset="220965.9813">13418 8381 429 0,'0'0'4'0,"0"0"2"16,0 0 1-16,0 0 0 16,0 0 0-16,0 0 0 15,0 0 0-15,0 0 1 0,10 4-2 16,1-1-2-16,3 2-1 16,6-5 0-16,5 2 0 15,5-2 1-15,5 0 0 16,2 0-2-16,-2 0-2 15,-6 0 0-15,-1 0 0 0,-8 0 0 16,-3 0 0-16,-4 5 0 16,-6 5 0-16,-4 2 0 15,-3 10 0-15,-10-1 0 16,-3 6 0-16,-4 5 0 16,-3-2 0-16,0 5 0 0,0-6 0 15,0 2 0-15,6-10 0 16,1-1 0-16,3 0 0 15,5-6 0-15,3-6 0 0,2 2 0 16,0-10 0-16,0 12-15 16,0-12-26-16,0 0-43 15,12 5-2-15</inkml:trace>
  <inkml:trace contextRef="#ctx0" brushRef="#br5" timeOffset="221681.2307">14032 8229 467 0,'0'0'4'16,"0"0"2"-16,0 0 1 0,0 0 1 16,0 0 1-16,0 0 1 15,0 0-10-15,0 0 0 16,-9 0 0-16,9 0 0 16,0 0 0-16,14 0 0 0,2 0 0 15,6-3 0-15,6 3 0 16,1-2 0-16,9-3 0 15,1 2 0-15,3-2 0 16,-7 1 0-16,-5 1 0 16,-6 1 0-16,-6 2 0 15,-2 0 0-15,-16 0 0 0,7 5 0 16,-7 4 0-16,-7 4 0 16,-6 7 0-16,-4 3 0 15,-6 6 0-15,-9 6 0 0,0-1 0 16,-6 3 0-16,-2 0 0 15,3-4 0-15,5-3 0 0,2-3 0 16,5-7 0-16,7-2 0 16,6-6 0-16,5-3 0 15,7-9 0-15,0 0 0 16,17 5 0-16,5-7 0 16,11-5 0-16,6-6 0 0,9 1 0 15,4-4 0-15,3-1 0 16,-1 2 0-16,-4 0 0 15,-8 3 0-15,-4 3 0 16,-8 3 0-16,-9 0 0 0,-5 3 0 16,-6 0 0-16,-10 3 0 15,0 0 0-15,0 0 0 16,0 0 0-16,0 0 0 16,0 0 0-16,0 0 0 15,0 0 0-15,0 0 0 0,0 0 0 16,0 8 0-16,0-8 0 15,0 0-9-15,0 0-81 0,0 0-3 16</inkml:trace>
  <inkml:trace contextRef="#ctx0" brushRef="#br5" timeOffset="224148.3876">11176 9403 209 0,'0'0'10'0,"0"0"4"0,7 0 5 15,-7 0 3-15,11 0 3 16,-11 0 1-16,14 6 0 16,-14-6 2-16,13 7-8 15,-13-7-5-15,12 7-4 0,-12-7-3 16,12 10-1-16,-12-10-2 15,11 10-1-15,-11-10 1 16,0 0 0-16,0 0 2 16,7 7 1-16,-7-7-1 0,0 0 1 15,0-12 1-15,0-3-1 16,0-7-3-16,-2-3-5 16,-3-12 0-16,-8-10 0 15,1-10 0-15,-6-13 0 0,-1-6 0 16,-6-11 0-16,0-5 0 15,0 1 0-15,0-4 0 16,1 3 0-16,-1 6 0 16,2 8 0-16,-2 5 0 0,3 6 0 15,2 5 0-15,0 7 0 16,3 9 0-16,-1 6 0 16,6 3 0-16,4 14 0 15,-2 2 0-15,3 9 0 0,5 1 0 16,2 11 0-16,-5-10 0 15,5 10 0-15,0 0 0 16,0 0 0-16,0 0 0 16,0 0 0-16,-2-11 0 15,2 11 0-15,0 0 0 0,0 0 0 16,0 0 0-16,0 0 0 16,0 0 0-16,0 0 0 15,0 0 0-15,0 0 0 0,0 0 0 16,0 0 0-16,0 0 0 15,0 0 0-15,0 0 0 16,0 0 0-16,0 0 0 16,0 0 0-16,0 0 0 0,-6-11 0 15,6 11 0-15,0 0 0 16,-5-12 0-16,5 12 0 16,0 0 0-16,-3-10 0 15,3 10 0-15,0 0 0 0,0 0 0 16,0 0 0-16,0 0 0 15,0 0 0-15,0 0 0 16,-4 12 0-16,-1 3 0 16,0 6 0-16,-1 2 0 15,-1 7 0-15,0 2 0 0,-3 4 0 16,0-2 0-16,-2-5 0 16,4 1 0-16,-2-5 0 15,3-3 0-15,2-7 0 0,0-5 0 16,5-10 0-16,-2 10 0 15,2-10 0-15,0-5 0 16,0-8 0-16,0-1 0 16,2-8 0-16,3-6 0 0,0-2 0 15,-3-4 0-15,3-3 0 16,3-1 0-16,-3 6 0 16,-3 2 0-16,5 1 0 15,-4 7 0-15,2 2 0 0,-3 5 0 16,4 5 0-16,-6 10 0 15,9-10 0-15,1 10 0 16,3 0 0-16,4 0 0 16,1 7 0-16,3-2 0 15,7 3 0-15,-1 2 0 16,3-1 0-16,-2 2 0 0,-1-2 0 16,-2-1 0-16,-2 2 0 15,-7-6-8-15,0 4-82 0,-4-5-4 16</inkml:trace>
  <inkml:trace contextRef="#ctx0" brushRef="#br5" timeOffset="224692.3263">10659 7429 460 0,'0'0'3'15,"0"0"2"-15,0-18 2 0,-2 9 1 16,2-4 0-16,0-2 0 16,2 1 1-16,3-4-6 15,3 1-3-15,4 5 0 16,2 4 0-16,4 3 0 0,3 5 0 15,-2 5 0-15,3 5 0 16,1 10 0-16,-6 2 0 16,1 6 0-16,-4 2 0 0,-1 1 0 15,-8-2 0-15,0 2 0 16,-5-6 0-16,0-3 0 16,-3-5 0-16,1-8 0 15,2-9 0-15,0 0 0 0,0 0 0 16,-7-7 0-16,7-17 0 15,2-5 0-15,8-7 0 16,-3-3 0-16,1-1 0 16,-1 0 0-16,3 8 0 15,1 5 0-15,-7 9 0 0,1 9 0 16,-5 9 0-16,0 0 0 16,12 13 0-16,-4 7 0 15,2 0 0-15,2 6 0 16,8 3 0-16,5 2 0 0,5-6 0 15,7 1 0-15,3-4-10 16,0-1-75-16,12-7-2 16</inkml:trace>
  <inkml:trace contextRef="#ctx0" brushRef="#br5" timeOffset="225940.64">11316 9468 212 0,'0'0'7'0,"0"0"4"15,0 0 4-15,0 0 4 16,0 0 2-16,0 0 3 16,0 0 2-16,-5-11 1 15,5 11-3-15,0 0-4 0,0 0-3 16,0 0-4-16,0 0-3 15,0 0-2-15,0 0-2 16,-8 11-2-16,5-4-2 16,-2 6 0-16,1 2-1 0,-1 1-1 15,-6 9 2-15,-1 5 0 16,0 6 1-16,-6 5 1 16,-2 5 0-16,-2 12 0 15,0 5 1-15,-8 0-1 16,3 9 0-16,-3 1-1 0,0 1-1 15,0 2 0-15,3-4 1 16,2 0-3-16,3-3 0 16,-1-2 0-16,1-2 0 0,1-1 0 15,5-10 0-15,0 1 0 16,-1-8 0-16,2-2 0 16,0-4 0-16,0-8 0 15,3-1 0-15,2-5 0 0,0-2 0 16,0-5 0-16,1 0 0 15,0-3 0-15,2-3 0 16,0-1 0-16,0-3 0 16,2-2 0-16,5-8 0 0,-8 13 0 15,8-13 0-15,0 0 0 16,-10 9 0-16,10-9 0 16,0 0 0-16,0 0 0 15,0 0 0-15,0 0 0 16,0 0 0-16,0 0 0 0,0 0-15 15,0 0-13-15,0 0-59 16,0 0-2-16</inkml:trace>
  <inkml:trace contextRef="#ctx0" brushRef="#br5" timeOffset="226593.4223">10406 11464 448 0,'0'0'2'15,"0"0"1"-15,0 0 0 0,0 5 1 16,0 6 0-16,0 3 1 15,2 1 0-15,3 5-1 16,2-1 0-16,6 1-2 16,2-4 0-16,2-4-1 15,3-4 1-15,2-8 0 16,1-3 0-16,0-9 1 0,1-5-1 16,-4-4 1-16,0-1 0 15,-5-3 1-15,-5 6-1 16,0-2-3-16,-3 8 0 0,-5 1 0 15,-2 12 0-15,0-7 0 16,0 7 0-16,0 4 0 16,3 7 0-16,2 4 0 0,0-3 0 15,3 8 0-15,-1-3 0 16,2 6 0-16,2-2 0 16,-1 5 0-16,-3-3 0 15,-5-2 0-15,-2 4 0 0,-2 1 0 16,-8-2 0-16,-4 1 0 15,-9-2 0-15,-2 1 0 16,-2-4 0-16,-1-6 0 16,1 1-9-16,-1-10-22 15,-6-5-54-15,15-5-3 16</inkml:trace>
  <inkml:trace contextRef="#ctx0" brushRef="#br5" timeOffset="227091.6824">10654 10747 379 0,'0'0'8'0,"0"0"1"16,0 0 1-16,0 0 1 16,0 0 2-16,0 0 0 15,0 0 1-15,3 4 0 0,1 12-5 16,4 3-3 0,0 2-1-16,1 9 0 0,3 1-2 15,1-5 0-15,0 6-2 16,0-6 1-16,1 1 0 15,-3-5 0-15,-2-5 0 0,-2-2-2 16,1-5 0-16,-8-10 0 16,8 13 0-16,-8-13 0 15,0 0 0-15,0 0 0 0,0 0 0 16,0 0 0-16,0 0 0 16,0 0 0-16,0 0 0 15,0 0 0-15,0 0 0 16,2-7 0-16,3-1 0 0,0-5 0 15,7-4 0-15,3-2 0 16,6-4 0-16,5-2 0 16,10 0 0-16,-4 8-68 15,10-13-20-15</inkml:trace>
  <inkml:trace contextRef="#ctx0" brushRef="#br5" timeOffset="229725.1593">23442 7721 349 0,'0'0'8'16,"0"0"5"-16,0-12 4 15,0 12 1-15,0-15 2 16,0 15 0-16,2-12 0 0,-2 12 1 16,0 0-8-16,0 0-4 15,0 21-6-15,0 5-3 16,0 3 0-16,-2 11 0 16,-1 7 0-16,1 0 0 15,-1 1 0-15,1-5 0 16,2 2 0-16,-2-5 0 15,-3-5 0-15,2-6 0 16,0-1 0-16,-2-3 0 0,0-6 0 16,0-1 0-16,-4-11-19 15,9-7-51-15,-8 0-18 16</inkml:trace>
  <inkml:trace contextRef="#ctx0" brushRef="#br5" timeOffset="230079.9426">23117 7682 397 0,'0'0'6'15,"0"0"2"-15,0 0 3 16,0 0 0-16,2-12 1 0,-2 12-1 16,12-13 2-16,2 3 0 15,7-2-4-15,11 0-2 16,8-6-2-16,14 0-1 16,8 3 0-16,6 1-4 15,4 1 0-15,-3 1 0 0,-7 4 0 16,-7 4 0-16,-7 2 0 15,-13 2 0-15,-10 0 0 16,-13 6-5-16,-3 8-23 16,0 5-56-16,-15 2-5 15</inkml:trace>
  <inkml:trace contextRef="#ctx0" brushRef="#br5" timeOffset="230464.5002">23653 8014 459 0,'0'0'4'0,"0"0"3"0,0 0 1 15,0 0 0-15,0 0 1 16,2-11 0-16,-2 11-2 16,18-3-7-16,-6 3 0 15,6 3 0-15,1 8 0 0,4 1 0 16,-1 0 0-16,4 8 0 15,-10 0 0-15,0 0 0 16,-7 4 0-16,-1-4 0 16,-8 0 0-16,-3-3 0 15,-4-1 0-15,-5-9 0 0,-3 2 0 16,0-6 0-16,-3-3 0 16,-4-6 0-16,7-3 0 15,2-5 0-15,4-6 0 16,4-3 0-16,5 3 0 0,5-4 0 15,10 1 0-15,7 4 0 16,5-4 0-16,5 11-9 16,1-1-19-16,5 5-56 0,1 7-3 15</inkml:trace>
  <inkml:trace contextRef="#ctx0" brushRef="#br5" timeOffset="231308.4375">24262 8056 402 0,'0'0'5'0,"0"0"1"0,-7-10 2 16,-3 2 2-16,-5 3 1 16,-2-2 0-16,-8 2 1 15,0-1-1-15,-3 6-3 16,-2 0-3-16,5 11-2 0,0 1-1 16,6 6-1-16,4-1-1 15,7 5 0-15,6 1 0 16,2-3 0-16,10-1-1 15,5-6 0-15,4-1 1 0,6-7-1 16,0-3 1-16,0-4 0 16,1-8 0-16,-1-2 0 15,-4-5 1-15,-1-3-1 16,-2-1 1-16,-6-1-1 0,-2 5 1 16,-2 0-2-16,-3 2-1 15,-5 15 1-15,5-8-1 16,-5 8 0-16,7 5 0 15,-5 6 1-15,3 3-1 0,0 1 1 16,3 0 2-16,-1 1-1 16,1-2 1-16,2-4 0 15,0-6 0-15,4 0 0 16,2-4 0-16,0-6 0 16,5-4 0-16,1-6-1 0,1 0 1 15,1-1-1-15,-4-3-1 16,0 2 1-16,-7 3 0 0,0 5-1 15,-4 1-1-15,-9 9 0 16,0 0 0-16,7 0 0 16,-7 0 0-16,0 15 0 15,3-3 0-15,2 0 1 0,-1 3 2 16,5 0-1-16,3-5 0 16,5-3 1-16,0 1-1 15,8-6 1-15,0-2 0 16,0-7 0-16,5 0 1 15,-8-6 0-15,1-4 0 0,-8-1 1 16,-3 0 0-16,-7 2-1 16,-3-4 1-16,-4 5-1 15,-5 3-1-15,-5 2 0 16,-4 2-2-16,2 3 0 0,1 5 0 16,1 3-1-16,1 5 1 15,6 1 0-15,3 3 0 16,4 6 0-16,9-1 1 15,6 2 1-15,0-1 0 0,3 5-1 16,5-6 1-16,0 0 0 16,0-3-1-16,-5 0 1 15,-5-2-1-15,-8-2 0 16,-2-2 0-16,-5-8 0 0,-5 14 1 16,-12-8-1-16,-3-2 1 15,-10-1 0-15,0 1-1 16,-2-1 1-16,-1 0-3 15,4 1-8-15,-1-1-22 0,10 0-49 16,5-3-1-16</inkml:trace>
  <inkml:trace contextRef="#ctx0" brushRef="#br5" timeOffset="233829.3427">24993 7989 385 0,'0'0'7'0,"0"0"2"16,0 0 2-16,0-8 2 16,0 8 0-16,0 0 0 15,0 0 2-15,0-9 0 0,10 6-5 16,5 1-3-16,7-1-2 15,6 0 0-15,6 2-2 16,8-5-3-16,4 1 0 16,-2 1 0-16,1 1 0 0,-5 1 0 15,-11-1 0-15,-4 3 0 16,-4 0 0-16,-14 0 0 16,-7 0 0-16,-5 20 0 15,-10-5 0-15,-10 2 0 0,-8 2 0 16,-1 1 0-16,-6 3 0 15,0-3 0-15,3-3 0 16,5-1 0-16,2-2 0 0,7-4 0 16,9-2 0-16,2-2 0 15,12-6 0-15,-4 14 0 16,4-14 0-16,16 12 0 16,1-8 0-16,10-1 0 15,5 1 0-15,4-1 0 16,6-3 0-16,5 0 0 0,-2 0 0 15,0 0 0-15,-3-3 0 16,-5 1 0-16,-7 2 0 16,-3 0 0-16,-9 0 0 0,-6 0 0 15,-12 0 0-15,10 0 0 16,-10 0 0-16,0 0 0 16,0 0 0-16,0 0 0 15,0 0 0-15,-10 8 0 0,10-8 0 16,-12 7 0-16,12-7 0 15,-18 7 0-15,8-2 0 16,0-2 0-16,10-3 0 16,-19 22-59-16,19-22-32 0</inkml:trace>
  <inkml:trace contextRef="#ctx0" brushRef="#br5" timeOffset="234325.1515">26029 7471 392 0,'0'0'7'15,"0"0"2"-15,4-10 3 16,-4 10 0-16,0 0-1 0,0 0 2 15,-9 0-1-15,-5 20 2 16,-9 14-6-16,-2 16-2 16,-2 10-2-16,-1 9 2 15,4 10-1-15,2 5-5 16,4-1 0-16,11-5 0 16,7-3 0-16,9-6 0 0,9-7 0 15,10-7 0-15,4-3 0 16,5-10 0-16,8-5 0 15,-1-7 0-15,2-5 0 0,-7-8 0 16,1-5 0-16,-15-5 0 16,0-1 0-16,-9-5 0 0,-2-1 0 15,-14 0 0-15,0 0 0 16,7-4 0-16,-7 4 0 16,0 0 0-16,0-7 0 15,0 7 0-15,0 0 0 16,0 0 0-16,0 0 0 0,0 0 0 15,0-10 0-15,0 10-9 16,0 0-80-16,0 0-3 16</inkml:trace>
  <inkml:trace contextRef="#ctx0" brushRef="#br5" timeOffset="235209.0343">26504 7942 378 0,'0'0'7'16,"0"0"3"-16,5-13 3 16,-5 13 1-16,8-15 0 15,-5 5 1-15,-3-2 0 16,0 2-1-16,0 10-6 0,-25-12-3 16,4 10-4-16,-6 2 0 15,-5 2-1-15,0 3 0 16,-1 10 0-16,3-1 1 15,3 4-1-15,8 5 1 0,6-4 0 16,6 0 1-16,7 1-1 16,2 0 0-16,10-7 1 15,3-3 0-15,6-5 0 16,3-5 1-16,3 0-3 0,1-13 0 16,1-7 0-16,1-7 0 15,-5-4 0-15,0-15 0 16,0-3 0-16,-8-10 0 0,-4-1 0 15,-3-3 0-15,-5 5 0 16,-5 5 0-16,0 6 0 16,0 10 0-16,-8 13 0 15,4 9 0-15,4 15 0 16,-9 5 0-16,5 16 0 16,1 15 0-16,3 9 0 0,0 6 0 15,3 9 0-15,4 14 0 16,1-5 0-1,4-2 0-15,6-2 0 0,-1-8 0 16,-2-7 0-16,4-9-4 16,-6-1-81-16,-1-20-2 15</inkml:trace>
  <inkml:trace contextRef="#ctx0" brushRef="#br5" timeOffset="235707.0607">26835 7924 423 0,'0'0'6'16,"0"-10"3"-16,0 3 1 15,0 7 2-15,0-20 1 16,2 10 0-16,-2-4 1 0,3 1-3 16,2 1-11-16,3 2 0 15,4 2 0-15,0 3 0 16,6 0 0-16,0 2 0 15,1 3 0-15,1 0 0 0,0 8 0 16,-5 2 0-16,-6 3 0 16,0 5 0-16,-13 1 0 15,-5 1 0 1,-6 2 0-16,0 1 0 16,0-2 0-16,-3-3 0 15,4 2 0-15,1-5 0 16,8-6 0-16,5 1 0 15,3-2 0-15,6 2 0 0,4-3 0 16,2 0 0-16,2-1 0 16,4 1 0-16,3-2 0 15,-4 0 0-15,-2 2 0 16,-1-4 0-16,-4 3 0 16,-4 0 0-16,-9-6 0 0,3 15 0 15,-8-10 0-15,-11 5 0 16,-5-2 0-16,-4 1 0 15,-8-1 0-15,-1-1 0 0,-4 0 0 16,1-4-3-16,4 0-26 16,4-1-56-16,1-2-4 15</inkml:trace>
  <inkml:trace contextRef="#ctx0" brushRef="#br5" timeOffset="236040.2777">27104 7420 448 0,'0'0'4'0,"0"0"2"15,0 0 1-15,7-5 0 16,-7 5 1-16,18 6 0 16,-1 12 1-16,3 9 0 15,0 8-4-15,6 14-5 0,4 14 0 16,4 3 0-16,-6 21 0 31,-5 3 0-31,-8-4 0 0,-5 0 0 16,-10-7 0-16,-5-4 0 15,-15-8 0-15,-5-3 0 16,-12-19 0-16,0-6 0 0,-5-4 0 16,2-5 0-16,0-3 0 15,5-5 0-15,3-7 0 16,12-1 0-16,8-6-87 15,12-8-4-15</inkml:trace>
  <inkml:trace contextRef="#ctx0" brushRef="#br5" timeOffset="236923.6221">27909 6968 384 0,'0'0'5'0,"5"-10"1"16,-5 10 2-16,8-15 1 16,-6 6 1-16,0 2-1 15,-2-4 0-15,0 11 0 16,-7-7-5-16,-8 9-2 15,-4 14-1-15,-6 6-2 16,-3 10 0-16,-2 7 0 16,0 8 1-16,3 8 0 0,4 10-1 15,6 1 2-15,7 6-1 16,5 5 0-16,5 4 0 16,2 3 0-16,9 1 1 15,-1 7 1-15,2-3 0 0,-4 2 2 16,-3 3 0-16,-5 3 2 15,-3 4-1-15,-7 1 0 0,-5 0 1 16,-5 2-2-16,-3 0 0 16,-1 0-1-16,-3-5-1 15,-1 0 0-15,1-5-1 16,-3-2 1-16,3-7-1 0,-1-1-1 16,-2-8 1-16,5-6-1 15,4-12 1-15,-2-3-1 16,5-12 2-16,6-8-2 15,3-13 0-15,0-8 0 0,7-4 0 16,2-10 0-16,0 0 0 16,7 2 0-16,6-4 0 15,8-5 0-15,0-1 0 16,11-1 0-16,3-1 0 16,8-2 0-16,-1 0 0 15,1-1 0-15,-1 3 0 0,-5-5-10 16,-3 4-30-16,0 2-44 15,-15-3-3-15</inkml:trace>
  <inkml:trace contextRef="#ctx0" brushRef="#br5" timeOffset="237476.0156">28028 7163 400 0,'0'0'4'0,"0"0"3"15,0 0-1-15,0 0 0 16,0 0 0-16,0 0 1 0,-10 8-1 16,6 8 1-16,-4-2-4 15,3 9-2-15,0 1 0 16,0 3 0-16,5 5 0 15,0-4 1-15,7-3 0 16,6-3 0-16,4-2 0 0,3-7 0 16,8-7 1-16,-3-6 1 15,5-6-1-15,-5-10 1 16,-1-6-1-16,-2-8 0 16,-4-2-1-16,-6-5 0 15,-7-1 0-15,-5 5 0 0,-10-3-1 16,-8 11-1-16,-1 6 0 15,-8 9 1-15,-1 5-2 16,-1 8-1-16,-1 9-2 16,5 10-4-16,2 0-8 0,9 8-34 15,1 7-34-15,8 0-2 16</inkml:trace>
  <inkml:trace contextRef="#ctx0" brushRef="#br5" timeOffset="237906.0551">28009 7857 423 0,'0'0'3'16,"0"0"1"-16,0 0 1 0,-16 0 0 15,16 0 0-15,-14 3 0 16,3 7 1-16,2-3 1 0,1 8-2 16,1 0-2-16,4 6 0 15,3-2 0-15,8 3 0 16,2-2 0-16,8-1 1 16,3-1-2-16,2-8 0 0,7-2 0 15,-1-8 1-15,4 0-1 16,-6-8 0-16,1-7 0 15,-8-7 0-15,-3-3-2 16,-10-4 0-16,-5-5 0 0,-7 0-1 16,-7 5 0-16,-5-1-1 15,-5 7 0-15,-3 6-1 16,0 10 0-16,-3 7-4 16,3 2-6-16,6 15-27 15,-1 17-43 1,5 2 0-16</inkml:trace>
  <inkml:trace contextRef="#ctx0" brushRef="#br5" timeOffset="238279.0987">27931 8462 422 0,'0'0'2'16,"0"0"2"-16,0 0 1 0,-9 0 1 16,9 0 0-16,-13 6 1 15,13-6-2-15,-12 14 1 16,4-4-2-16,4 5-1 16,4-6-1-16,4 3-1 15,8 0 0-15,9-6 1 0,4-4 0 16,2-2 1-16,5 0 1 15,5-12-1-15,-2-3 1 16,-3-7-1-16,-7-3 0 0,-4-5 0 16,-12-4 0-16,-6 2-1 15,-8 3-2-15,-13 0 0 16,-7 8 0-16,-2 5-1 16,-6 12 0-16,1 4-2 0,2 7-5 15,9 15-12-15,-5 6-60 16,11 4-4-16</inkml:trace>
  <inkml:trace contextRef="#ctx0" brushRef="#br5" timeOffset="238543.9074">27919 8973 469 0,'0'0'1'0,"0"0"0"16,-5 9 1-16,0 3 1 0,0 1 0 15,-2 7 1-15,-5 4 0 16,3 10-1-16,0-3 1 16,2 6-1-16,-1 3-2 15,3-3-1-15,2 0-3 0,1-5-5 16,2-2-15-16,2-8-58 15,1-5-2-15</inkml:trace>
  <inkml:trace contextRef="#ctx0" brushRef="#br5" timeOffset="239575.6155">28312 6820 361 0,'0'0'7'0,"0"0"1"0,0 0 2 16,-2-10-1-16,2 10 2 16,7-7-1-16,2-1 1 15,9 3 1-15,4 0-6 0,8 3-2 16,3-1-1-16,4 3 0 15,-2 0-2-15,-1 3 0 16,-4 2 0-16,-7 2-1 16,-4 2-1-16,-6 2 1 15,-8 1-1-15,-3 6 1 16,-2 1 0-16,0 9-1 0,-4 4 2 16,-4 7-1-16,-5 11 1 15,-1 4 0-15,-2 6 0 16,2 9 0-16,1 2-1 15,1 7 1-15,-3 4 0 0,5 2 0 16,3 0 1-16,0 15 0 16,-4 0 2-16,6 3 0 15,-2-6 0-15,-3 6 1 16,0-3 0-16,-2-5 0 16,-1-4-1-16,1-16-1 15,0-3-1-15,-1-3 0 0,-2-5-1 16,0-3-1-16,3-2 1 15,-1-7 0-15,1 2-1 16,0-4 1-16,-1 1 1 16,1-6-2-16,1 3-2 0,4-5 2 15,0 0 0 1,2-1-1-16,-2-8 1 0,3 2-1 16,2-2 0-16,-3-4 1 15,3-4 0-15,-3 2 0 16,2-4 0-16,1-1 0 15,-3 0 0-15,3-3 0 0,-2-1 0 16,2-5 0-16,2 2 0 16,-3-3 0-16,1-2 1 0,0 0-1 15,2-1 0-15,-5-1 0 16,2 1 0-16,3-9 1 16,-17 15-1-16,7-7 1 15,-4-2 1-15,-2-3-2 0,-4 1 0 16,-4-2 0-16,-4 1 0 15,1-1 0-15,-8-2-2 16,6 6-23-16,3-5-58 16,-1 2-3-16</inkml:trace>
  <inkml:trace contextRef="#ctx0" brushRef="#br5" timeOffset="247919.1802">14753 8526 411 0,'0'0'5'15,"0"0"5"-15,0 0 2 16,0 0 1-16,0 0 2 0,-4-10 1 15,4 10-1-15,0-12-1 16,0 0-14-16,4 2 0 16,6-2 0-16,3-1 0 15,2 0 0-15,2 4 0 0,3-2 0 16,-3 4 0-16,1 5 0 16,-1 2 0-16,-2 0 0 15,-5 9 0-15,-3 2 0 0,-4 1 0 16,-3 6 0-16,-3-1 0 15,-6 2 0-15,-1 1 0 16,-3-2 0-16,3-3 0 16,1-3 0-16,1 0 0 0,8-12 0 15,-8 11 0-15,8-11 0 16,5 7 0-16,8-5 0 16,-1 1 0-16,6-3 0 15,-1 2 0-15,1-2 0 16,1 0 0-16,1 0 0 0,-4 3 0 15,-4-1 0-15,-3 1 0 16,-9-3 0-16,8 7 0 16,-8-7 0-16,-8 14 0 15,-4-3 0-15,-8-2 0 0,-3 4 0 16,-5 3 0-16,-2-2 0 16,-4 1 0-16,2-3 0 15,6-2 0-15,-2-3 0 16,10 3-6-16,1 15-75 15,17-25-5-15</inkml:trace>
  <inkml:trace contextRef="#ctx0" brushRef="#br5" timeOffset="249012.0403">11268 7379 375 0,'0'0'4'16,"0"0"5"-16,0 0 1 15,0 0 1-15,0 0 1 16,7-9 0-16,-7 9 0 0,11-13 1 15,-2 3-4-15,3 1-4 16,6-1-2-16,3-1-1 16,0 1 0-16,-1 6-1 0,3-2-1 15,-6 2-1-15,1 4 0 16,-9 0 0-16,2 7-1 16,-6 0 1-16,-5 6 1 15,0-1-1-15,-5 1 1 16,0 2 0-16,-3-4 0 0,1 4 0 15,-1-4 0-15,4-1 0 16,4-10-1-16,-9 13 0 16,9-13 0-16,0 0 1 0,6 9 0 15,-6-9 1-15,17 3-1 16,-1 0 1-16,0-3 1 16,2 1-1-16,-1 2 0 15,1-3-1-15,-4 3 0 16,2-1-1-16,-7 3 1 0,-9-5 0 15,11 9 0-15,-11 1 0 16,-8 0 1-16,-7 2 0 16,-3 1 0-16,2 3 0 0,-7-4 0 15,5 0-1-15,-1-2-2 16,1-3-5-16,6-2-9 16,1-3-36-16,11-2-30 15,-9 11-4-15</inkml:trace>
  <inkml:trace contextRef="#ctx0" brushRef="#br5" timeOffset="249932.1165">11037 11708 458 0,'0'0'4'0,"0"0"1"16,0 0 2-16,0 0 0 15,0 0 0-15,0 0 0 16,5-6 0-16,-5 6 0 0,10-17-5 16,-1 8-2-16,4-3 0 15,-1 0 0-15,2 4 0 16,0 2 0-16,-1 1-2 15,-3 5-1-15,-1 2-1 16,-4 7 1-16,-3 2 0 0,-2 2 0 16,0 4 1-16,-2-2 1 15,-3 2 0-15,-2 1 0 0,2-2 1 16,0 0-1-16,3-4 1 16,-1 1 0-16,3-4 0 15,0-9 0-15,13 8 1 16,-4-3-1-16,7-5 1 0,0 0 0 15,2 0 0-15,-1 0-1 16,1 0 0-16,-4-2 0 16,2 2 0-16,-9 0 0 15,-7 0 0-15,13 0 1 16,-13 0 1-16,-8 11-1 0,-4 2 1 16,-4-3 0-16,-3 4 0 15,-6-2 0-15,-2 6-1 16,-1-3 0-16,1-4-3 15,8 1-8-15,-7 17-58 0,11-22-15 16</inkml:trace>
  <inkml:trace contextRef="#ctx0" brushRef="#br5" timeOffset="253123.5907">7942 12879 388 0,'0'0'6'16,"0"0"3"-16,0 0 1 0,0 0 2 16,0 0 1-16,0-13 1 15,0 13 0-15,3-16 0 16,-1 3-5-16,5 1-3 0,3-4-2 16,3 4-2-16,1 2-1 15,2 0 0-15,1 5-1 16,-2 3-1-16,0 2 1 15,-2 2-1-15,-6 8 1 0,0 3 0 16,-5 7 2-16,-2-1-1 16,-2 6 0-16,-8 0 1 15,1 2-1-15,-7 1 0 16,4-6 1-16,-3 0-2 0,3-5 0 16,5-8 0-16,-2 2-2 15,9-11 2-15,0 0 0 16,0 0 2-16,13 0-2 0,7-5 0 15,0-5 0-15,5-2 0 16,5-1 0-16,-5-6 0 16,5 4 0-16,-6 0 0 15,-2 6 0-15,-6-2 0 16,-2 5-11-16,-4 2-14 16,-10 4-59-16,0 0-4 0</inkml:trace>
  <inkml:trace contextRef="#ctx0" brushRef="#br5" timeOffset="253939.4004">9968 10907 401 0,'0'0'6'0,"0"0"2"15,0 0 2-15,0 0 3 16,0-10-2-16,0 10 2 0,0-10 1 16,2 0 0-16,6-2-5 15,0-2-3-15,4 0-2 16,3 2-2-16,4-3-2 16,1 5 0-16,-4 6 0 0,3 1 0 15,-1 3 0-15,-6 7 0 16,-4 8 0-16,-3 3 0 15,-5 6 0-15,0 1 0 0,-8 0 0 16,-2 3 0-16,-2-2 0 16,1-6 0-16,-1 0 0 15,5-6 0-15,-1-3 0 16,8-11 0-16,-2 9 0 16,2-9 0-16,10-2 0 0,5-3 0 15,2-2 0-15,3-8 0 16,2 1 0-16,6-2 0 15,-3 0 0-15,0 0-11 16,-3 11-64-16,-5-10-12 0</inkml:trace>
  <inkml:trace contextRef="#ctx0" brushRef="#br5" timeOffset="254770.3716">7994 8876 450 0,'0'0'5'0,"0"0"2"16,0 0 1-16,-7-10 2 15,7 10 0-15,-3-15 1 0,3 4-1 16,0-1-10-16,0 0 0 16,10 0 0-16,3-6 0 15,4 6 0-15,3 0 0 16,0 3 0-16,2-2 0 0,0 8 0 16,-1 3 0-16,-7 8 0 15,-1 7 0-15,-8 5 0 16,-5 7 0-16,0 3 0 15,-7 2 0-15,-4 0 0 16,2 0 0-16,-4-7 0 0,5 0 0 16,-1-13 0-16,9 1 0 15,0-13 0-15,9 0 0 16,7-5 0-16,5-10 0 16,9-2 0-16,0-12 0 0,13-5-63 15,-1 7-27-15</inkml:trace>
  <inkml:trace contextRef="#ctx0" brushRef="#br5" timeOffset="257935.7273">8701 11737 423 0,'0'0'6'16,"0"0"3"-16,0 0 0 16,0 0 1-16,0 0 0 15,0 0 1-15,2 10 1 0,-2 2-1 16,0 3-4-16,0 5-4 16,0 0-3-16,0 6 0 15,0 0 0-15,0 1 0 0,0-4 0 16,2 1 0-16,1-7-15 15,4-10-43-15,0 9-28 16,-1-3-1-16</inkml:trace>
  <inkml:trace contextRef="#ctx0" brushRef="#br5" timeOffset="258981.6543">5852 9631 4 0,'0'0'0'16,"0"0"-3"-16</inkml:trace>
  <inkml:trace contextRef="#ctx0" brushRef="#br5" timeOffset="259518.5434">5852 9631 279 0,'29'-17'7'0,"-29"17"5"16,0 0 2-16,0 0 4 0,0 0 2 16,-8-3 3-16,8 3 1 15,0 0 0-15,0 0-5 16,0 0-4-16,0 0-2 0,-9-4-4 16,9 4-1-16,0 0-2 15,0 0-1-15,0 0-1 0,0 0-1 16,0 0-1-16,0 0 0 15,0 0-1-15,0 0 0 16,0 0 1-16,0 0-2 16,0 0 0-16,0 0 0 15,0 0 0-15,0 0 0 0,0 0 0 16,0 0 0-16,0 0 0 16,0 0 0-16,0 0 0 15,0 0 0-15,0 0 0 16,0 0 0-16,0 0 0 15,0 0 0-15,0 0 0 0,0 0 0 16,0 0 0-16,0 0 0 16,0 0 0-16,0 0 0 15,0 0 0-15,0 0 0 16,0 0 0-16,0 0-3 0,0 0-4 16,0 7-16-16,0-7-61 15,4 12-3-15</inkml:trace>
  <inkml:trace contextRef="#ctx0" brushRef="#br5" timeOffset="260903.1458">5877 9576 334 0,'0'0'7'0,"0"0"3"16,-9-4 4-16,9 4 2 16,0 0 3-16,-9-8 0 0,9 8 1 15,-10-4 1-15,10 4-6 16,0 0-4-16,0 0-3 15,-8 12-2-15,8 0-3 16,0 11 1-16,0 1-2 0,0 6 0 16,0 5-2-16,6 0 0 15,-1-4 0-15,-1 1 0 16,1-4 0-16,0-6 0 16,0-2 0-16,1-8 0 0,-4-2 0 15,-2-10 0-15,7 12 0 16,-7-12 0-16,0 0 0 15,0 0 0-15,0 0 0 16,0 0 0-16,0 0 0 0,0 0 0 16,0 0 0-16,0 0 0 15,0 0 0-15,0 0 0 16,0 0 0-16,0 0 0 16,-2-5 0-16,2 5 0 0,0 0 0 15,0 0-29-15,-11-7-59 16,11 7-2-16</inkml:trace>
  <inkml:trace contextRef="#ctx0" brushRef="#br5" timeOffset="265252.819">4193 15218 457 0,'0'0'4'0,"0"0"2"16,0 0 2-16,0 0 1 15,0 0 0-15,0 0 0 0,5 2 0 16,-5-2-9-16,0 13 0 16,2-1 0-16,1 5 0 15,0 0 0-15,-3 6 0 16,3 0 0-16,-1 1 0 16,0-4 0-16,1-3 0 0,-3 0 0 15,2-4 0-15,1-3 0 16,-3-10 0-16,2 12 0 15,-2-12 0-15,0 0 0 16,2 7 0-16,-2-7 0 0,0 0 0 16,0 0 0-16,0 0 0 15,0 0 0-15,0 0 0 16,0 0 0-16,0 0-11 16,-12-4-77-16,12 4-3 0</inkml:trace>
  <inkml:trace contextRef="#ctx0" brushRef="#br2" timeOffset="268305.2673">4258 15091 357 0,'0'0'8'16,"0"0"1"-16,0 0 5 0,2-8 0 15,-2 8 2-15,0 0 0 16,0 0 1-16,6-9 1 16,-6 9-7-16,0 0-3 15,0 0-3-15,0 0-1 16,0 0-2-16,5 12 0 0,-5 2-1 16,0 4-1-16,2 5 1 15,0 4 0-15,1 5-1 16,-3 1 1-16,2 1 0 0,1-2 0 15,-1 1 0-15,-2-6 0 16,0-3 1-16,0-4-2 16,2-3 0-16,-2-4 0 15,3-5 0-15,-3-8 0 0,0 0 0 16,0 9 0-16,0-9 0 16,0 0 0-16,0 0 0 15,0 0 0-15,0 0 0 16,0 0 0-16,0 0 0 0,0 0 0 15,0 0 0-15,0 0 0 16,0 0 0-16,0 0 0 16,0 0 0-16,0 0 0 15,0 0 0-15,0 0 0 16,0 0 0-16,0 0 0 0,0 0 0 16,0 0 0-16,0 0 0 15,0 0 0-15,0 0 0 16,0 0 0-16,0 0 0 15,0 0-34-15,-10-5-53 0,10 5-4 16</inkml:trace>
  <inkml:trace contextRef="#ctx0" brushRef="#br2" timeOffset="270086.3471">8710 11754 345 0,'0'0'6'0,"0"0"3"0,0 0 3 15,3-10 2-15,-3 10 2 16,0 0 0-16,0 0 1 16,9-9 1-16,-9 9-5 0,0 0-2 15,0 0-2-15,0 0-2 16,0 0-2-16,0 0-1 15,0 0-1-15,8 12 0 0,-5-3 0 16,2 7-3-16,-3 1 0 16,0 3 0-16,1 4 0 15,-1 1 0-15,-2-3 0 16,3 3 0-16,-3-2 0 16,0-4 0-16,0-4 0 0,0-2 0 15,0-4 0-15,0-9 0 16,0 13 0-16,0-13 0 15,0 0 0-15,0 0 0 16,0 0 0-16,0 0 0 0,2-13 0 16,-2 1 0-16,3-5 0 15,-1-5 0-15,1-3 0 16,0-5 0-16,-3 5 0 16,5-2 0-16,-3 5 0 0,0 3 0 15,1 1 0-15,-3 10 0 16,0 8 0-16,0-12 0 15,0 12 0-15,0 0 0 0,0 7 0 16,0 3 0-16,0 8 0 16,0 1 0-16,0 1 0 15,0 5 0-15,0 0 0 16,2 0 0-16,1-5 0 0,-3-6 0 16,2 0 0-16,-2-3 0 15,0-11 0-15,0 9 0 16,0-9 0-16,0 0 0 15,0 0 0-15,0 0 0 16,0 0 0-16,0-14 0 0,0 1 0 16,-2-3 0-16,-3-1 0 15,2-4 0-15,1 1 0 16,-3 3 0-16,3 0 0 16,2 7 0-16,0 10 0 0,-3-10 0 15,3 10 0-15,0 0 0 16,-3 8 0-16,3 4 0 15,0-1 0-15,0 7 0 0,0 2 0 16,0 0 0-16,6 5-10 16,11-1-78-16,-15-7-3 15</inkml:trace>
  <inkml:trace contextRef="#ctx0" brushRef="#br2" timeOffset="272622.6346">6105 7914 392 0,'0'0'7'16,"0"0"2"-16,0 0 4 16,2-7 0-16,-2 7 2 0,0 0 0 15,0 0 1-15,0 0 0 16,0 0-6-16,0 0-5 15,0 0-5-15,5 12 0 16,-3 3 0-16,-2 3 0 0,4 7 0 16,-2 1 0-16,1 4 0 15,1 1 0-15,-1-2 0 16,-1-2 0-16,-2-7 0 0,3 0 0 16,-1-8 0-16,-2-2 0 15,0-10 0-15,2 10 0 16,-2-10 0-16,0 0 0 0,0 0 0 15,3-7 0-15,-1-6 0 16,2-3 0-16,-4-10 0 16,0 0 0-16,0 0 0 15,0-8 0-15,-6 5 0 16,6 3 0-16,-5 1 0 16,3 8 0-16,-1 2 0 0,1 5 0 15,2 10 0-15,-5-8 0 16,5 8 0-16,0 0 0 15,0 8 0-15,0 7 0 0,2 0 0 16,3 7 0-16,0 0 0 16,2 3 0-16,1 0 0 15,0-3 0-15,-3-2 0 16,-1-1 0-16,5 2 0 0,-7-9-79 16,-2-12-11-16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14T08:31:19.4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9080 14231 244 0,'0'0'3'0,"0"0"2"15,0 0 0-15,0 0 1 16,0 0 3-16,0 0 5 16,0 0 2-16,8 8 1 0,-8-8 0 15,10 15-3-15,0-8 2 16,2 2 3-16,6-3-3 15,7-6-4-15,9-22 0 16,19-18-1-16,19-24-1 16,27-25-1-16,38-26-2 0,31-23-1 15,32-18-1-15,21-10-1 16,13 8-1-16,5 6-2 16,-11 23-1-16,-19 21-3 15,-30 31-7-15,-37 15-17 0,-33 30-38 16,-27 19-18-16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14T07:45:49.293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2336 7446 216 0,'0'0'0'16,"0"0"3"-16,-5 0 0 0,5 0 3 15,-4 15 0-15,4-1 2 16,-3 1 1-16,3 10 0 16,0 0 1-16,3 10 0 0,4-3-3 15,-2 6-1-15,2-1 0 16,6 1-1-16,1-2 1 15,4 1-3-15,17 6 2 16,-1-7 1 0,12 2 0-16,0-8 0 15,12-1 0-15,1-9 1 16,11 2 0-16,5-12 2 16,-6-10-2-16,5 0-2 15,9-6 1-15,6-6-2 0,3 0 0 16,2-2-1-16,7-3-1 15,3-3-1-15,2-3 1 16,6 1-1-16,3-1 1 16,4-1-2-16,3-4 1 0,0 6 0 15,2-3 0-15,3 8 1 16,-3 0-2-16,-2-1 2 16,4 8-2-16,-4 1 2 0,0 3-1 15,0 4 0-15,-5 2 0 16,0 2-1-16,-5 5 1 15,0 5 0-15,-11 2-1 16,-1 3 0-16,-11-2 0 16,-2 7 0-16,-9 1 0 0,-2 11 1 31,-6-2 0-31,-8 3 1 16,-10 0-1-16,-9-3 1 15,-3 2 0-15,-11-6 0 0,-1 0 0 16,-16-14-1-16,1-4 1 15,-1 0 0-15,-5-8 0 16,4 1 0-16,3-3 0 0,-4-8 0 16,5-4-1-16,8-3 1 15,1-4-2-15,6-4 0 16,10-4 0-16,2-5-1 16,13-3 0-16,9 0 0 0,6-2 0 15,7-3 0-15,6 3 0 16,13 0 1-16,4-3 0 15,4 5 0-15,5 1 0 16,8 2 0-16,5-1 1 0,5 6-1 16,10 1 1-16,-3 0-1 15,8 1 0-15,-1 9 1 16,3-1-1-16,1 3 0 16,-1 4 1-16,2 6-1 15,-6 1 0-15,-1 3 0 0,-5 0 0 16,0 7 0-16,-2 3 1 15,-10 4-1-15,-3 3 0 16,-5-1 0-16,-4 4 0 0,-5 0 0 16,-11-3 0-16,-2 3 0 15,-8-2 0-15,-9-2 0 16,-3-3 0-16,-10 0 0 16,-5-1-1-16,-4-4 2 0,-7-1-1 15,-5-4 0-15,-4 2 1 16,-7-5 0-16,-3 3 0 15,-7-3 1-15,-3 0 0 16,-1-6 1-16,-4 1-1 16,-3-4 1-16,-1 1 0 0,2-8 0 15,-3 4 0-15,4-3-1 16,-2-1 0-16,1-1 0 16,-3 2 0-16,1-1 0 15,2 1-1-15,-5 0 0 0,0 5 1 16,-5 10-2-16,8-10 1 15,-8 10-1-15,0 0 0 16,0 0-3-16,0 0 0 0,0 0-3 16,0 0-4-16,0 17-11 15,-11 11-53-15,6-10-8 16</inkml:trace>
  <inkml:trace contextRef="#ctx0" brushRef="#br0" timeOffset="1998.0917">12118 7486 221 0,'0'0'6'16,"0"0"-1"-16,0 0 1 16,0 0-4-16,0 0 2 15,0 0-1-15,-5 7 2 0,5 3-1 16,0 2-4-16,0 4-1 15,0 3 0-15,3 3 4 16,4 1-1-16,4 2 2 0,-2 0 0 16,9-3 1-16,4 2 0 15,0-1 1-15,6-1 1 16,2-2 1-16,4-3-1 0,3 0 0 16,9-1-1-16,0-4 0 15,9 3 0-15,0-5-1 16,5 0 1-16,2-3-1 15,5 3 0-15,43-3 2 32,-4-5 0-32,11 4-1 15,5-6 0-15,10-3 1 16,9-7-3-16,6 3-1 16,5-8 0-16,-28 1-2 0,0-4 0 15,5 0 1-15,1 1-1 16,-6 0-1-16,5 0 1 15,3-3 0-15,5 2 0 0,-1-2-1 16,6 6 1-16,3-1 0 16,4 2 0-16,0 4 0 15,3-2 0-15,2 5 0 16,-3 0 0-16,1 4 0 0,2 2 0 16,-5 0-1-16,3 0 1 15,-5 5-1-15,-1 0 0 16,-4 2 0-16,0 4 1 15,-6 0-1-15,-1 5 0 0,-11-3 0 16,-2 6 0-16,-3-1 0 16,-10 1-1-16,-6 0 1 15,-14 4-1-15,-8-4 0 16,-3 9 2 0,-11 0-1-16,-10-5 1 15,-15 2 0-15,-10-1 0 16,-2-5 0-16,-10-2 1 15,-4 0-1-15,-16-17 0 0,9 10 0 16,-9-10 2-16,0 0 1 16,0 0-1-16,0 0 0 15,0 0 0-15,0 0 0 0,10-10-1 16,-5 1-1-16,3-9-1 16,6-4-2-16,4 0 0 15,12-3 0-15,7-4 0 16,10-2 0-16,8-4 1 0,9 3 0 15,9-2 0-15,3-1 1 16,14 0 0-16,4 4 0 16,9-5 0-16,3 5 0 15,6 0 0-15,10 5 1 16,7-2-1-16,0 6 0 0,11 0 0 16,4 6 0-16,8 2 1 15,2 2-1-15,7-2 0 16,9 10 0-16,6-1 1 15,6 5-1-15,4 0 0 0,3 2 0 16,4 5 1-16,7 4-1 16,-4 4 0-16,-4 3 0 15,-6-1 0-15,0 3 0 0,-9 2 0 16,-8-1 0-16,-11 3 0 16,-6-7 0-16,-7 0 0 15,-11-3 0-15,-5-2 0 16,-14-1 0-16,-9-4 0 0,-6-2 0 15,-5-2 0-15,-16-3 0 16,-7 0 0-16,-9 0 0 16,-10-10 1-16,-5 0 0 15,-8 0 0-15,-6-2 1 16,-9-3-1-16,-2 3 1 0,-3-3 0 16,-5-5 0-16,-6 5 0 15,-1-3-1-15,2 4 0 16,-5-1 1-16,-3 3-1 15,-2 0-1-15,3 4 1 0,-3 8-1 16,0-10-2-16,0 10-3 16,0 0-6-16,-10 10-15 15,10 0-51-15,-2 2-3 0</inkml:trace>
  <inkml:trace contextRef="#ctx0" brushRef="#br0" timeOffset="24530.4111">9048 8994 413 0,'0'0'6'0,"0"0"1"15,0 0 3-15,0 0-1 16,0 0 2-16,5 0 1 0,-5 0 1 15,23 3 1-15,-6-3-4 16,10-3-4-16,11 2-6 16,4-7 0-16,3 4 0 15,4-4 0-15,4-2 0 16,-7 4 0-16,-3-2-3 0,-6 6-38 16,5 2-45-16,-24 0-2 15</inkml:trace>
  <inkml:trace contextRef="#ctx0" brushRef="#br0" timeOffset="24744.4506">9113 9156 412 0,'0'0'4'0,"0"0"3"16,0 0 2-16,0 0 1 16,0 0 0-16,0 0 2 15,7 1 1-15,8-1 0 16,6 0-3-16,5 0-3 15,12 0-3-15,2-1-4 0,5-2 0 16,4 1 0-16,-1-4-4 16,-2 6-26-16,14 0-54 15,-23-2-3-15</inkml:trace>
  <inkml:trace contextRef="#ctx0" brushRef="#br0" timeOffset="25428.3724">10209 8779 432 0,'0'0'8'0,"0"0"2"0,-5-7 2 16,5 7 2-16,0 0 0 15,-5-10 0-15,5 10-7 16,0 0-7-16,0 0 0 15,0 15 0-15,3 5 0 0,4 4 0 16,3 6 0-16,3 2 0 16,-4 3 0-16,4 2 0 15,-1-2 0-15,-1-3 0 16,1-5 0-16,-5-5 0 0,-2-4 0 16,-3-6 0-16,-2-12 0 15,4 13 0-15,-4-13 0 16,-6-5 0-16,-1-10 0 15,-3-5 0-15,-1-7 0 0,-1-13 0 16,0 0 0-16,2-7 0 16,3 1 0-16,2 0 0 15,0 4 0-15,5 3 0 16,10 9 0-16,2 6 0 0,8 6 0 16,5 6 0-16,5 7 0 15,2 5 0-15,3 3 0 16,-6 9 0-16,4 5 0 0,-6 5 0 15,-9 1 0-15,-6 4 0 16,-10-3 0-16,-4 4 0 16,-10-6 0-16,-8 0 0 15,-10-4 0-15,-7-4 0 16,0 2 0-16,-4-7 0 0,2 1 0 16,2-7 0-16,7 1-11 15,2-4-13-15,13-4-42 16,15 4-20-16</inkml:trace>
  <inkml:trace contextRef="#ctx0" brushRef="#br0" timeOffset="25993.0207">10580 8930 417 0,'0'0'6'16,"0"0"3"-16,0 0 3 0,0 0 1 16,0 0 0-16,7-5 1 15,-7 5 0-15,17-7-1 16,-4 4-13-16,-1 3 0 15,6 0 0-15,-1 0 0 16,3 10 0-16,-6 0 0 16,2 4 0-16,-6 4 0 0,0 0 0 15,-7-1 0-15,-3 3 0 16,0-6 0-16,-9 1 0 16,0-5 0-16,-1 0 0 0,-3-4 0 15,3-1 0-15,1-5 0 16,-2 0 0-16,6-11 0 15,3-4 0-15,2-2 0 0,0-5 0 16,7-1 0-16,4-1 0 16,-2-2 0-16,1 7 0 15,3 2 0-15,-3 2 0 0,-10 15 0 16,13-7 0-16,-13 7 0 16,2 12 0-16,3 0 0 15,-5 6 0-15,5 1 0 16,0 4 0-16,-1 1 0 0,5-1 0 15,0-1 0-15,3-2 0 16,6-2-7-16,-1-10-33 16,8-2-44-16,2 0-1 15</inkml:trace>
  <inkml:trace contextRef="#ctx0" brushRef="#br0" timeOffset="26466.5338">9158 9893 409 0,'0'0'7'0,"0"0"2"16,0 0 2-16,0 0 1 16,0 0-1-16,0 0 1 0,0 0 0 15,5-1 0-15,4 1-6 16,7 0-3-16,3 0-6 15,4-3-6-15,7 3-15 16,4 0-57-16,1 0-5 16</inkml:trace>
  <inkml:trace contextRef="#ctx0" brushRef="#br0" timeOffset="26615.1372">9232 10012 369 0,'0'0'3'0,"0"0"0"0,0 0 2 15,5 0 3-15,8 0 0 16,1 0 0-16,11-1 0 0,8-8-8 16,6-8-60-16,9 10-11 15</inkml:trace>
  <inkml:trace contextRef="#ctx0" brushRef="#br0" timeOffset="27160.6559">10119 9708 508 0,'0'0'3'0,"0"0"-3"16,0 0 0-16,0 0 0 15,0 0 0-15,0 0 0 16,0 0 0-16,0 6 0 0,0 11 0 15,3-3 0-15,3 13 0 16,-2 1 0-16,4 4 0 16,-1 2 0-16,1 4 0 0,-3-8 0 15,0 1 0-15,-3-3 0 16,0-6 0-16,-2-2 0 16,0-8 0-16,0-12 0 15,0 0 0-15,-9 0 0 0,1-7 0 16,-2-7 0-16,0-12 0 15,0-4 0-15,0-4 0 16,3-9 0-16,2-3 0 16,3 3 0-16,2-4 0 15,2 5 0-15,8 3 0 16,5 4 0-16,4 4 0 0,6 8 0 16,0 2 0-16,3 9 0 15,2 5 0-15,2 7 0 16,-2 5 0-16,-9 7 0 0,-3 11 0 15,-6 1 0-15,-1 1-4 16,-11 4 1-16,-5 2-1 16,-8-4 2-16,-6-5-1 0,-4 1 0 15,-4-2-3-15,-1-6-3 16,1 0-8-16,-3 3-39 16,11-11-27-16,1 0-3 15</inkml:trace>
  <inkml:trace contextRef="#ctx0" brushRef="#br0" timeOffset="27580.6068">10572 9780 452 0,'0'0'6'0,"0"0"1"0,0 0 0 15,0 0 1-15,-5 0 0 16,5 0 0-16,-12 9 0 15,12-9-1-15,-15 18-7 0,10-7 0 16,2-2 0-16,3 3 0 16,3-2 0-16,9-2 0 15,3-4 0-15,8-1 0 16,-4-3 0-16,1-3 0 0,3-7 0 16,-4 1 0-16,-1-3 0 15,-4-3 0-15,-3 4 0 16,-4-1 0-16,-7 12 0 15,5-12 0-15,-5 12 0 16,0 0 0-16,0 0 0 0,0 12 0 16,0 0 0-16,0 3 0 15,0 3 0-15,0-1 0 16,3 3 0-16,-3-1 0 0,0 2 0 16,0-4 0-16,-3 1 0 15,-7-6 0-15,-5 2 0 16,-4-1 0-16,-9-4-12 0,1 2-9 15,-8 9-58-15,-2-13-7 16</inkml:trace>
  <inkml:trace contextRef="#ctx0" brushRef="#br0" timeOffset="28081.3597">9257 10706 458 0,'0'0'4'16,"0"0"2"-16,0 0 1 16,0 0 0-16,5-10 0 0,2 8 0 15,4-3 0-15,6 0-1 16,3 3-6-16,0-4-9 15,7 6-15-15,2 0-59 0,-4 0-4 16</inkml:trace>
  <inkml:trace contextRef="#ctx0" brushRef="#br0" timeOffset="28228.4929">9280 10827 366 0,'0'0'5'0,"0"0"1"0,0 0 2 16,0 0 0-16,0 0 1 15,7 0 1-15,5 0 1 16,13 0-5-16,7-8-16 16,-7 4-63-16,23-4-3 0</inkml:trace>
  <inkml:trace contextRef="#ctx0" brushRef="#br0" timeOffset="28892.5229">10135 10610 389 0,'0'0'6'0,"0"0"3"0,0 0 0 16,0 0 1-16,0 0 1 15,0 0 0-15,-5 4 1 0,5 7 0 16,0 8-5-16,0 1-4 15,2 8 0-15,3 1 0 16,0 9-1-16,2-4-1 0,4 0 0 16,-4-1-1-16,-2-3 0 15,2-6 0-15,-5-1 0 16,2-8-1-16,-4-3 2 16,0-12-1-16,-6 12 0 15,6-12 1-15,-17-1 0 16,4-10 0-16,1-4 1 0,-3-8 0 15,3-9 0-15,0-7 0 16,1-6 1-16,4-4-1 16,2-1 1-16,5 1 0 15,0 1-3-15,12 4 0 0,6 7 0 16,2 9 0-16,4 6 0 16,6 5 0-16,-3 7 0 15,8 8 0-15,-7 4 0 0,-1 8-3 16,-7 7 0-16,-5 5 1 15,-13 4-2-15,-2 3 0 16,-5 1 0-16,-9-3-1 0,-9 0 0 16,-2-4-3-16,0-1-3 15,-5-8-7-15,11-6-40 16,-1 2-25-16,8-4-1 16</inkml:trace>
  <inkml:trace contextRef="#ctx0" brushRef="#br0" timeOffset="29344.9439">10461 10788 461 0,'0'0'6'15,"0"0"1"-15,0 0 2 16,0 0 0-16,0 0 0 0,0 0 1 15,0-5-10-15,0 5 0 16,7-3 0-16,5 1 0 16,3 0 0-16,7-3 0 0,1 2 0 15,-3 2 0-15,7-2 0 16,-4 3 0-16,-4 0 0 16,-3 3 0-16,-4 4 0 15,-10 5 0-15,-2-2 0 16,-5 4 0-16,-10 3 0 15,-2 4 0-15,-3-1 0 0,-5-1 0 16,1-2 0-16,-1 1 0 16,2-3 0-16,5-3 0 15,6-1 0-15,5-4 0 16,7-7 0-16,0 0 0 0,12 8 0 16,11-8 0-16,2-6 0 15,2 1 0-15,10-4 0 0,-2 1 0 16,4 3 0-16,-7-2 0 15,4 1 0-15,-17-4-32 16,-1 10-55-16,-3 0-3 16</inkml:trace>
  <inkml:trace contextRef="#ctx0" brushRef="#br0" timeOffset="30060.4934">11681 8886 391 0,'0'0'2'15,"0"0"1"-15,0 0 0 16,0 0-1-16,0 0 3 16,10 4 2-16,3 2 2 0,11-1 3 15,14 2-1-15,13-2 1 16,17-3 1-16,11 1 0 16,15-3-2-16,14-3-2 15,3-6-1-15,6-4-8 16,2 1 0-16,-2 0 0 15,-2 1 0-15,-11-2 0 0,-10 7 0 16,-19-2 0-16,-12 5 0 16,-17 1 0-16,-13 2 0 15,-16 0 0-15,-17 0 0 16,0 0 0-16,-7 0 0 16,-3 2 0-16,-3 1 0 0,4 2 0 15,-7-2-14-15,7 3-16 16,9-6-53-16,-10 15-3 0</inkml:trace>
  <inkml:trace contextRef="#ctx0" brushRef="#br0" timeOffset="30295.8644">13699 8663 482 0,'0'0'3'0,"0"0"1"0,0 0 0 16,0 0 0-16,0 7 0 16,0 4 0-16,-5-2 0 15,1 8-2-15,-6 0-2 16,4 6 0-16,-1 0 0 0,2 1-10 16,0 1-8-16,5-5-35 15,0-1-31-15,3-3-2 16</inkml:trace>
  <inkml:trace contextRef="#ctx0" brushRef="#br0" timeOffset="30678.0094">13772 8424 387 0,'0'0'5'0,"-8"-7"1"16,-7 5 3-16,-5-3 1 15,-5 5 3-15,-5 0 0 16,-7 10 1-16,-7 6 0 15,-4 16-5-15,9 7-1 16,-1 8-1-16,5 12-3 0,5 1-1 16,10 6-1-16,7-1 0 15,13-3 0-15,6-3 1 16,11-6-3-16,15-9 0 16,9-10 0-16,5-8 0 0,12-11 0 15,1-11 0-15,6-6 0 16,2-11 0-16,-5-12 0 15,0-7 0-15,-7-10 0 0,-7-8 0 16,-14-9 0-16,-4-3 0 16,-18-5 0-16,-12 0 0 15,-12 5 0-15,-18 11 0 16,-9 6 0-16,-14 15 0 0,-2 16 0 16,-7 8 0-16,3 17 0 15,-1 8-19-15,10 11-65 16,8 12-3-16</inkml:trace>
  <inkml:trace contextRef="#ctx0" brushRef="#br0" timeOffset="31192.6978">11268 9896 335 0,'0'0'6'0,"0"0"2"16,0 0 1-16,0 0 2 0,0 0 3 15,0 0 2-15,11 8 3 16,1-6 1-16,8 0-4 16,17-2-2-16,15 0-1 0,20-6 0 15,20-3-2-15,20-3-5 16,12 0-6-16,17-6 0 15,11 4 0-15,2 2 0 16,-2-1 0-16,-5 5 0 0,-8 2 0 16,-12 2 0-16,-15 2 0 15,-20 2 0-15,-18 0 0 16,-17 2 0-16,-17 2 0 0,-15-1 0 16,-25-3 0-16,2 11-8 15,-9-8-9-15,-5 0-28 16,-1 1-40-16,3-1-1 15</inkml:trace>
  <inkml:trace contextRef="#ctx0" brushRef="#br0" timeOffset="31579.4136">13456 9745 475 0,'0'0'5'15,"0"0"1"-15,-10-10 1 16,10 10 1-16,-7-9 0 16,7 9-6-16,-5-15-2 0,5 15 0 15,2-15 0-15,8 7 0 16,10 3 0-16,-1 0 0 16,4 5 0-16,2 0 0 0,0 0 0 15,-3 10 0-15,-9 3 0 16,-6 4 0-16,-7 3 0 15,-7-1 0-15,-9 6 0 16,-3 0 0-16,-4-2 0 0,-2-2 0 16,3 0 0-16,0-4 0 15,4-2 0-15,4-5 0 16,6-2 0-16,8-8 0 16,0 0 0-16,0 0 0 15,8 0 0-15,6-3 0 0,9-5-9 16,0-5-9-16,5-4-36 15,2 0-31-15,0-3-3 16</inkml:trace>
  <inkml:trace contextRef="#ctx0" brushRef="#br0" timeOffset="31920.0331">13538 9489 376 0,'0'0'7'0,"-12"-1"1"15,-6 1 3-15,0 0 2 0,-6 7 2 16,-3 5-1-16,-6 6 1 15,-2 9 1-15,3 5-5 16,2 8-4-16,10 4-2 16,5 2-2-16,10 0-2 15,5 1 1-15,10-3-2 0,10-6 1 16,12-3-1-16,5-8-1 16,11-5 1-16,2-10 0 15,4-7 0-15,3-5 0 0,1-12 1 16,-3-8 0-16,-8-7 0 15,-5-8 0-15,-12-10 2 16,-5-2-3-16,-11-10 0 0,-11 4 0 16,-6-5 0-16,-11 6 0 15,-11 8 0-15,-5 7 0 16,-5 9 0-16,-7 13 0 16,-5 15-10-16,-6 12-9 15,3 14-64-15,1 6-3 0</inkml:trace>
  <inkml:trace contextRef="#ctx0" brushRef="#br0" timeOffset="32442.1462">11295 10709 358 0,'0'0'2'0,"0"0"3"0,0 0 1 0,5 9 3 15,11-4 4-15,11 1 1 16,13-2 2-16,19-1 1 16,24-3-1-16,13 0-1 15,24 0-2-15,14-7-4 16,17-1-2-16,6-2-2 0,3 2-2 15,-4 4 0-15,-4-3-3 16,-16 1 0-16,-12 4 0 16,-19 0 0-16,-26 2 0 15,-14 0 0-15,-23-3 0 0,-14 3 0 16,-16-3 0-16,-12 3 0 16,0 0 0-16,-15-2-4 15,5 2-3-15,-2-5-5 0,5 5-14 16,7 0-59-1,0 0 0-15</inkml:trace>
  <inkml:trace contextRef="#ctx0" brushRef="#br0" timeOffset="32961.206">13503 10575 455 0,'0'0'4'0,"0"0"3"16,0 0 1-16,0 0 0 15,0 0 2-15,0 0-1 0,-5-10 1 16,5 10-10-16,0 0 0 16,0-10 0-16,0 10 0 15,17-7 0-15,-1 2 0 16,3 2 0-16,1 2 0 15,0-3 0-15,2 4-7 0,-4 0 0 16,-6 0-2 0,-2 5 1-16,-10-5 0 0,5 15 1 15,-7-5 1-15,-3 0 1 16,-8 0 2-16,1 2 0 0,1 1 2 16,-1-4 0-16,3 1-1 15,-2 4 1-15,6-5 0 16,5-9 1-16,0 15 1 0,0-15 1 15,13 12 0-15,-1-7 0 16,4 3 0-16,-2-1 0 16,2-3 0-16,-2 4-1 15,-2-2-2-15,-1-2 1 16,-11-4 1-16,7 15-1 0,-7-15 1 16,-14 15 0-16,-7-7 0 15,-1 0 0-15,-8-4-3 16,-5 3-3-16,-2-7-6 0,0 5-13 15,7-5-54-15,-2-3-4 16</inkml:trace>
  <inkml:trace contextRef="#ctx0" brushRef="#br0" timeOffset="33342.3955">13600 10335 390 0,'0'0'3'15,"0"0"1"-15,-18 3 3 0,1 3 4 16,-5 10 1-16,-8 6 2 16,-2 5 0-16,-5 8 1 15,2 7-2-15,3 5-2 16,7 5-4-16,9-2-2 0,9 1-2 16,9-4-1-16,11 0-2 15,9-5 0-15,10-7 0 16,9-7 0-16,3-9 0 15,4-4 0-15,7-10 0 16,1-5 0-16,1-7 0 0,3-11 0 16,-10-6-2-16,0-8 2 15,-11-8 2-15,-6-10-2 16,-16-2 0-16,-9-5 0 0,-13-5 0 16,-15 1 0-16,-15 6 0 15,-10 7-2-15,-7 12 1 16,-10 9-1-16,-3 15-2 15,3 12-7-15,-3 24-45 0,14 0-29 16,10 6-1-16</inkml:trace>
  <inkml:trace contextRef="#ctx0" brushRef="#br0" timeOffset="34943.4723">4099 12373 356 0,'0'0'7'15,"0"0"5"-15,-7-5 3 16,7 5 1-16,-3-14 2 0,3 6 0 16,0-1 1-16,0-6 0 15,10 3-7-15,-1-4-4 16,9 6-3-16,-1 1-2 15,3 1-2-15,0 5-1 16,0 3 0-16,0 3 0 0,-5 11 0 16,-7 1 0-16,-4 11 0 15,-4-2 0-15,-4 3 0 16,-6 6 0-16,-5-1 0 16,-6-5 0-16,2 3 0 15,-1-4 0-15,-3-7 0 0,6-5 0 16,4-4-1-16,4 0 1 15,9-10 0-15,0 0 1 0,0 0 1 16,12 2-2-16,8-4 0 16,7 0 0-16,-2-6 0 15,8 1 0-15,-1 2 0 16,-2-2 0-16,0-1 0 16,-5 6 0-16,-6 2 0 0,-1-2-5 15,-6 2-7-15,-12 0-8 16,13 0-48-16,-13 0-20 15</inkml:trace>
  <inkml:trace contextRef="#ctx0" brushRef="#br0" timeOffset="35466.1992">4166 11944 408 0,'0'0'4'16,"0"0"1"-16,-15-9 1 15,5 4 0-15,-7 3 1 16,-3 2 1-16,-8 9 1 16,-2 4 0-16,-4 12-2 0,-3 8-2 15,2 6 0-15,3 15 0 16,-1 3-1-16,8 3-1 15,5 3 0-15,6 7-1 16,5-3-1-16,9-2 0 16,0 2 0-16,16-8 0 15,7-2 0-15,6-8 0 0,11-6 0 16,4-9 1-16,9-7-1 16,2-12 1-16,2-7 1 15,5-8-3-15,-2-10 0 0,2-10 0 16,-7-10 0-16,-4-4 0 15,-3-6 0-15,-6-10 0 16,-10-4 0-16,-5-8 0 0,-9-5 0 16,-8-2 0-16,-10-3 0 15,-10 0 0-15,-10 5 0 16,-10 3 0-16,-5 13 0 16,-9 8 0-16,-6 11 0 0,2 11 0 15,2 9 0-15,-4 10 0 16,5 7 0-16,0 7-9 15,13 9-11-15,0 5-36 0,9 6-30 16,6 0-3 0</inkml:trace>
  <inkml:trace contextRef="#ctx0" brushRef="#br0" timeOffset="36110.6052">3524 13084 317 0,'0'0'7'0,"0"0"4"16,0 0 1-16,0 0 3 15,0 0 1-15,0 0 1 16,0 0 1-16,0 0 1 0,8 0-3 15,9 0-4-15,6 0-1 16,9 0-2-16,8 0 1 16,12-2-1-16,10-5-2 0,10 2-2 15,6-3-5-15,3 1 0 16,9-1 0-16,-1-1 0 16,1 0 0-16,-3 3 0 15,2-5 0-15,-6 4 0 0,-7-1 0 16,-3 4 0-16,-13 1 0 15,-9-2 0-15,-10 3 0 16,-9 2 0-16,-7 0 0 16,-11 0 0-16,-14 0 0 15,7 0 0-15,-7 0 0 0,0 0 0 16,0 0 0-16,0 0 0 16,0 0 0-16,0 0 0 15,0 0 0-15,0 0 0 16,0 0 0-16,0 0 0 0,0 0 0 15,0 0 0-15,0 0 0 16,0 0 0-16,0 0-8 0,0 0-14 16,-12 7-45-16,12-7-21 15</inkml:trace>
  <inkml:trace contextRef="#ctx0" brushRef="#br0" timeOffset="36807.3349">4221 13447 445 0,'0'0'4'0,"0"0"2"0,0 0 0 15,0 0 1-15,0 9 0 16,0-9 0-16,-3 20 1 16,1-3 0-16,-5 5-4 15,4 3-2-15,-3 1 0 16,2 1-2-16,-1-3-2 16,2 0-4-16,3-1-9 15,-5-11-15-15,-2 1-55 0,7-3-3 16</inkml:trace>
  <inkml:trace contextRef="#ctx0" brushRef="#br0" timeOffset="37244.3744">4179 13251 358 0,'0'0'5'0,"0"0"4"16,-18-5 3-16,6 5 0 15,-8 0 2-15,-3 0 1 0,-7 8 2 16,-2 6 0-16,-5 8-5 16,2 5-2-16,0 14-2 15,3 5-3-15,5 12 0 16,4 2-1-16,11 3-1 16,10-2-1-16,2 4 1 15,12-2-3-15,13-10 0 16,7-5 0-16,10-6 0 0,6-8 0 15,3-14 0-15,6-2 0 16,5-13 0-16,1-5 0 16,2-15 0-16,-3-9 0 0,-6-6 0 15,-3-8 0-15,-8-7 0 16,-10-4 0-16,-12-3 0 16,-11-5 0-16,-12-1 0 15,-12 0 0-15,-11-5 0 0,-9 5 0 16,-11 5 0-16,-6 6 0 15,-6 8 0-15,0 11 0 16,0 14 0-16,4 3-5 16,3 17-15-16,8 11-66 15,11 5-3-15</inkml:trace>
  <inkml:trace contextRef="#ctx0" brushRef="#br0" timeOffset="39530.3364">6987 12409 394 0,'0'0'7'16,"0"0"3"-16,0 0 4 0,0-8 0 15,0 8 0-15,0 0 1 16,0 0 0-16,-9 8 1 16,4 13-7-16,-6 4-6 15,2 12-3-15,-3 8 0 16,-1 2 0-16,-2 10 0 0,2-5 0 15,6 1 0-15,4-10 0 16,1 2 0-16,2-10 0 16,7-3 0-16,3-10 0 15,5-4 0-15,6-5 0 16,-2-6 0-16,6-5-6 16,-5-2-15-16,3-8-63 0,-2 2-5 15</inkml:trace>
  <inkml:trace contextRef="#ctx0" brushRef="#br0" timeOffset="39709.3858">6744 12714 397 0,'0'0'6'0,"0"0"1"16,0 0 0-16,0 0 2 16,4-6 0-16,9 3 1 15,7-2 1-15,10 2-1 16,8-1-5-16,6-4-8 15,11 6-13-15,7-3-62 0,0 0-4 16</inkml:trace>
  <inkml:trace contextRef="#ctx0" brushRef="#br0" timeOffset="40311.1183">7447 12673 442 0,'0'0'5'0,"-2"-9"3"16,2 9 0-16,-12-10 2 0,2 2-1 16,-5 3 1-16,-3 3 0 15,-4 0-1-15,-1 2-9 16,-2 7 0-16,3 5 0 0,0 5 0 16,4 3 0-16,6 4 0 15,4 2 0-15,8-1 0 16,3-1 0-16,7-1 0 15,7-6 0-15,6-4 0 16,4-6 0-16,-2-7 0 16,0 0 0-16,3-7 0 0,-4-8 0 15,-4-3 0-15,-2-5 0 16,-6 2 0-16,-5-1 0 16,1 2 0-16,-3-1 0 15,-3 7 0-15,-2 1 0 0,0 13 0 16,0 0 0-16,0 0 0 15,3 7 0-15,-3 8 0 16,7 6 0-16,-5-1 0 0,5-3 0 16,2 2 0-16,-2-4 0 15,-2-3 0-15,-5-12 0 16,13 8 0-16,-13-8 0 16,12-8 0-16,-3-7 0 0,2 1 0 15,-1-6 0-15,2-5 0 16,3 6 0-16,-3-4 0 15,-1 6 0-15,-2 2 0 16,-9 15 0-16,15-10 0 0,-15 10 0 16,15 12 0-16,-10 6 0 15,2-1 0-15,1 5 0 16,2 4 0-16,0-2 0 16,-1-2-4-16,4 0-3 0,-3-4-5 15,5-3-11-15,-3 7-52 16,6-17-12-16</inkml:trace>
  <inkml:trace contextRef="#ctx0" brushRef="#br0" timeOffset="41106.5133">8191 12569 415 0,'0'0'7'15,"0"0"4"-15,0 0 1 16,0 0 3-16,0 0-1 15,0 0 0-15,0 0 0 16,0 0-5-16,-5 10-9 0,-3 7 0 16,-4 9 0-16,-4 3 0 15,2 3 0-15,2 6 0 16,-1 1 0-16,6-2 0 16,7-2 0-16,0-3 0 15,2-7 0-15,10-3 0 0,4-10 0 16,4 1 0-16,4-10 0 15,1-3 0-15,0-8 0 16,0-1 0-16,0-8 0 0,-3-4 0 16,-5-4 0-16,-5-4 0 15,-1-6 0-15,-9-2 0 16,-2 0 0-16,-2 1 0 0,-6 5 0 16,-2 0 0-16,-4 7 0 15,-4 6 0-15,1 9 0 16,2 3 0-16,-3 4 0 15,3 2 0-15,0 2 0 0,3 6 0 16,2 2 0-16,2 5 0 16,6-1 0-16,2 4 0 15,0 0 0-15,10 1 0 16,2-4 0-16,9-1 0 16,1 3 0-16,0-10 0 0,3 0 0 15,2-5 0-15,-4 1 0 16,-4-3 0-16,-1 0 0 15,-8 0 0-15,0-3-9 16,0 3-9-16,-10 0-19 16,0 0-50-16,0 0 0 0</inkml:trace>
  <inkml:trace contextRef="#ctx0" brushRef="#br0" timeOffset="42610.4998">8812 12671 436 0,'0'0'5'0,"0"0"2"15,0 0 1-15,0 0 1 16,0 0 1-16,0 0 0 16,0 0 0-16,0 0 1 15,8 7-6-15,-8-7-5 0,17 0 0 16,1 0 0-16,1 0 0 15,6 0 0-15,2 0 0 16,6 0 0-16,-1-2-7 0,0-1-38 16,-2 1-42-16,-3 2-2 15</inkml:trace>
  <inkml:trace contextRef="#ctx0" brushRef="#br0" timeOffset="42806.7002">8862 12847 388 0,'0'0'4'0,"0"0"4"0,0 0 3 16,0 0 2-1,0 10 1-15,0-10 1 0,18 2 1 16,-4 1 0-16,6-3-4 16,2 0-5-16,3-3-6 15,2-2-8-15,6 5-22 0,-1 0-55 16,-7-2-3-16</inkml:trace>
  <inkml:trace contextRef="#ctx0" brushRef="#br0" timeOffset="43630.0698">10130 11976 430 0,'0'0'6'0,"0"0"3"16,0 0 1-16,0 0 1 15,0 0-2-15,0 0 1 16,0 0 0-16,-2 18 1 0,2 5-6 15,0 7-5-15,2 8 0 16,5 3 0-16,0 8 0 0,4-3 0 16,1-3 0-16,-2-8 0 15,-2-2 0-15,-1-11 0 16,-2-3 0-16,-3-4 0 16,-2-15 0-16,0 13 0 0,0-13 0 15,-14-8 0-15,1-5 0 16,-2-6 0-16,0-5 0 15,3-8 0-15,-1-9 0 16,6-5 0-16,2-4 0 16,5-2 0-16,0 7 0 15,10 3 0-15,5 6 0 0,7 5 0 16,3 9 0-16,2 10 0 16,3 7 0-16,2 5 0 15,-2 0 0-15,0 10 0 0,-8 4-4 16,-5 6 1-16,-6 3-1 15,-9 1 0-15,-4 3-1 16,-11 0 1-16,-9-1-2 0,-5-2-1 16,-5-4-2-16,-3 0-4 15,-1-7-7-15,6-9-47 16,6 10-14-16</inkml:trace>
  <inkml:trace contextRef="#ctx0" brushRef="#br0" timeOffset="44047.6772">10567 12106 420 0,'0'0'4'0,"0"0"1"0,-7 0 4 16,7 0-2-16,-16 10 2 15,4-3-1-15,3 3 1 16,1 3-1-16,-2 1-2 0,8 1-3 15,2-1-1-15,9-2-1 16,7-5 1-16,3-2-1 16,6-5 1-16,0 0 0 15,0-8 1-15,-2-2 0 0,-4-5 0 16,-1 3 1-16,-6-3-4 16,-4 3 0-16,-3 2 0 15,-5 10 0-15,4-10 0 16,-4 10 0-16,0 0 0 0,0 10 0 15,0 2 0-15,0 5 0 16,0 3 0-16,0 3 0 0,0 2 0 16,-2-3 0-16,0 0 0 15,-3 0 0-15,-3 1 0 16,-4-3-5-16,-4-3-3 16,-5 0-6-16,0 0-27 15,4-2-44-15,-13-4 0 16</inkml:trace>
  <inkml:trace contextRef="#ctx0" brushRef="#br0" timeOffset="44373.4981">9784 12587 373 0,'0'0'1'0,"0"0"3"15,0 0 4-15,15 0 3 16,4 0 2-16,9 0 3 16,15-3 1-16,8 3 1 15,20-5-1-15,10 0-1 16,14 0-3-16,9-2-9 0,8 2-4 16,0 0 0-16,0 0 0 15,-2 0 0-15,-9 0 0 16,-9 5 0-16,-14 0 0 15,-16 0 0-15,-16 0 0 0,-11 0 0 16,-12 0 0-16,-23 0 0 16,7 8-9-16,-14-1-47 15,-8-5-33-15,-5 4 0 0</inkml:trace>
  <inkml:trace contextRef="#ctx0" brushRef="#br0" timeOffset="44907.2289">10309 12760 439 0,'0'0'5'0,"0"0"2"0,0 0 0 16,-11 0 0-16,11 0 1 15,-4 12 0-15,1 3 1 0,3 5-1 16,0 5-4-16,5 2-1 16,2 7-1-16,4 2-1 15,-4 1 0-15,5-3 1 16,-4 1-2-16,2-8 0 0,-5-2-2 16,0-8 2-16,-3-2 0 15,-2-2 2-15,0-13-2 16,0 0 0-16,0 0 0 0,-12-8 0 15,5-7 0-15,-6-7 0 16,1-3 0-16,-6-9 0 16,3-6 0-16,2-2 0 15,4-3 0-15,2 3 0 16,4 4 0-16,3 4 0 16,3 5 0-16,9 4 0 0,5 7 0 15,8 3 0-15,3 6 0 16,4 3 0-16,3 6 0 15,2 0 0-15,-5 11-3 0,-2 4 2 16,-7 2-1-16,-11 5-1 16,-8 3 1-16,-4-3 0 15,-12 6-1-15,-5-3-1 0,-5-3-5 16,-3-5-5-16,0-1-13 16,0 1-55-16,2-8-3 15</inkml:trace>
  <inkml:trace contextRef="#ctx0" brushRef="#br0" timeOffset="45407.9343">10707 12886 479 0,'0'0'4'0,"0"0"2"15,0 0 1-15,0 0 1 16,0 0-1-16,-11 0-7 0,11 0 0 16,0 0 0-16,0-7 0 15,13 2 0-15,4 0 0 16,6 2 0-16,-1 1 0 0,3 2 0 16,-1 0 0-16,-1 10 0 15,-3 2 0-15,-10 3 0 16,-5 3 0-16,-5 2 0 0,-10-4 0 15,-2 5 0-15,-4-7 0 16,-4-2 0-16,1-2 0 16,-1-5 0-16,5 1 0 15,0-6 0-15,3-6 0 16,7-2 0-16,3-4 0 16,4-7 0-16,3-4 0 0,9-1 0 15,4 2 0-15,1-1 0 16,-1 6 0-16,0 0 0 15,-1 7 0-15,-6 5 0 16,-2 5 0-16,-9 0 0 0,10 17 0 16,-8 1 0-16,3-1 0 15,1 5 0-15,3 1 0 0,1 1 0 16,5-2 0-16,7-2-8 16,1-8-76-16,9-4-2 15</inkml:trace>
  <inkml:trace contextRef="#ctx0" brushRef="#br0" timeOffset="47845.0538">12655 12495 360 0,'0'0'5'0,"0"0"5"16,0 0 4-16,0 0 2 16,0 0 0-16,0 0 2 15,0 0 0-15,0 0 0 16,0 0-5-16,0 0-4 16,0 0-3-16,10 2-2 15,3-2-2-15,4 0 0 0,6 0-2 16,2 3 0-16,4-3-5 15,6 0-7-15,-7 0-19 16,-12 0-53-16,14 0-2 0</inkml:trace>
  <inkml:trace contextRef="#ctx0" brushRef="#br0" timeOffset="48056.2376">12623 12641 365 0,'0'0'7'15,"0"0"1"-15,0 0 3 0,0 0-1 16,0 0 3 0,0 0 2-16,10 8 1 0,8-8 0 15,1 0-5-15,11 0-3 16,8 0-1-16,4 0-1 16,2-5-3-16,6 2-4 0,-5-4-6 15,-3 4-10-15,-7 9-48 16,-3-6-19-16</inkml:trace>
  <inkml:trace contextRef="#ctx0" brushRef="#br0" timeOffset="48472.3066">13039 12307 456 0,'0'0'5'0,"0"0"2"15,0 0 2-15,-9-11 0 16,9 11 0-16,0 0 0 16,0 0-2-16,0 0-7 0,0 0 0 15,21 0 0-15,6 3 0 16,3 3 0-16,7 3 0 16,3 2 0-16,5 1 0 15,-1 2 0-15,-3 3 0 16,-9 3 0-16,-8 3 0 0,-4 2 0 15,-7 2 0-15,-8 2 0 16,-5 4 0-16,-11 2 0 16,-6-4 0-16,-3 1 0 0,-5 3 0 15,-2-5 0-15,-3-3 0 16,0-1 0-16,4-7 0 16,3-2 0-16,5-5 0 15,1-1 0-15,9-4 0 0,8-7 0 16,-12 5 0-16,12-5 0 15,0 0-16-15,0 0-48 16,0 0-25-16,0 0-1 16</inkml:trace>
  <inkml:trace contextRef="#ctx0" brushRef="#br0" timeOffset="50090.6535">14406 12215 331 0,'0'0'8'15,"0"0"5"-15,0 0 5 0,0 0 3 16,0 0 1-16,2-10 1 15,-2 10 1-15,0 0-1 16,0 0-6-16,0 0-6 16,0 0-11-16,-8 13 0 0,3 4 0 15,-2 3 0-15,-3 6 0 16,0 7 0-16,0 4 0 16,-2 3 0-16,4 2 0 15,1-5 0-15,2 2 0 16,0 4 0-16,5-8 0 0,0-3 0 15,0-2 0-15,7-6 0 16,3-4 0-16,1-5 0 16,5-8 0-16,5-5 0 0,4-2 0 15,0-2 0-15,5-8 0 16,-2-4 0-16,2-6 0 16,0-2 0-16,0-5 0 0,-7-4 0 15,-1-3 0-15,-7-2 0 16,-2-2 0-16,-6 3 0 15,-2 1 0-15,-5-1 0 16,-5 2 0-16,-5 6 0 16,-3 2 0-16,-6 6 0 15,1-1 0-15,-4 5 0 0,2 3 0 16,-2 2 0-16,-3 5 0 16,2 0 0-16,4 5 0 15,-4 0 0-15,-2 2 0 16,6 6 0-16,-1 2 0 0,-1-1 0 15,5 4 0-15,3-3 0 16,3 5 0-16,5-3 0 16,0 6 0-16,3-4 0 0,2 1 0 15,10 2 0-15,2-4 0 16,3 2 0-16,10-3 0 16,-1-2 0-16,6-2 0 0,2-3 0 15,4-3 0-15,1 0 0 16,-5-2 0-16,-2 0 0 15,-5 0 0-15,-6-2 0 16,-1 0 0-16,-6-1 0 16,-12 3 0-16,8-2 0 0,-8 2 0 15,0 0 0-15,0 0 0 16,0 0 0-16,0 0 0 16,0 0 0-16,0 0 0 15,0 0 0-15,0 0 0 16,0 0 0-16,0 0 0 0,0 0 0 15,0 0 0-15,0 0 0 16,-3 7-69-16,3-7-23 16</inkml:trace>
  <inkml:trace contextRef="#ctx0" brushRef="#br0" timeOffset="52040.1243">14756 12661 438 0,'0'0'6'0,"0"0"3"15,0-10 3-15,0 10 0 16,0 0 1-16,0 0 0 0,0-10-5 16,0 10-8-16,0 0 0 15,2 13 0-15,-2 1 0 16,0 1 0-16,0 5 0 0,0 5 0 15,0-3 0-15,3 0 0 16,-3-2 0-16,0 0 0 16,2-5 0-16,-2-3 0 15,0-1 0-15,0-11 0 16,6 12 0-16,-6-12 0 16,0 0-14-16,0 0-73 0,0 0-4 15</inkml:trace>
  <inkml:trace contextRef="#ctx0" brushRef="#br0" timeOffset="52909.4298">8380 12968 372 0,'0'0'8'15,"0"0"5"-15,0 0 1 16,0 0 3-16,0 0-1 16,0 0 2-16,0 0 0 0,0 0 0 15,2 5-5-15,-2-5-9 16,5 12-4-16,-5 0 0 15,0-1 0-15,0 4 0 16,0 0 0-16,0 2 0 0,0 0 0 16,0 0 0-16,-3-2 0 15,1-5 0-15,0 2 0 16,2-1 0-16,0-11 0 0,0 14-20 16,0 9-64-16,0-23-6 15</inkml:trace>
  <inkml:trace contextRef="#ctx0" brushRef="#br0" timeOffset="54854.59">15305 12401 389 0,'0'0'6'0,"0"0"4"0,0 0 2 16,0 0 3-16,0 0 1 16,0 0 0-16,0 0 1 15,0 0 0-15,0 0-4 16,0 0-13-16,5 0 0 0,8 0 0 16,4 0 0-16,8 0 0 15,2 0 0-15,8-3 0 16,5 1 0-16,2-3 0 15,-2 2 0-15,-3 0 0 0,-4-2 0 16,-3 5-23-16,2 3-64 16,-17 2-3-16</inkml:trace>
  <inkml:trace contextRef="#ctx0" brushRef="#br0" timeOffset="55125.4378">15358 12564 441 0,'0'0'4'0,"0"0"2"16,0 0 2-16,0 0 1 16,0 0 1-16,7 0 1 15,2-4 0-15,12-2 0 16,4 2-11-16,7-4 0 16,10 1 0-16,3-1 0 15,2-1 0-15,-2 4 0 0,-3-1 0 16,-7 2 0-16,-8 4 0 15,-7-3 0-15,-8 3 0 16,-12 0 0-16,0 0 0 0,0 0-7 16,0 9-13-16,0-9-19 15,-14 13-47-15,14-13 0 16</inkml:trace>
  <inkml:trace contextRef="#ctx0" brushRef="#br0" timeOffset="56538.6662">16501 12294 359 0,'0'0'10'0,"0"0"5"16,0 0 1-1,0 0 4-15,8-10 0 0,-8 10 3 16,2-9 0-16,-2 9 2 15,3-11-25-15,-3 11 0 16,0-9 0-16,0 9 0 0,0 0 0 16,-8-13 0-16,8 13 0 15,-13-5 0-15,4 1 0 16,-6 4 0-16,0 0 0 0,-3 0 0 16,-4 2 0-16,2 3 0 15,0 5 0-15,1 4 0 16,-2-2 0-16,7 6 0 0,-4-2 0 15,9 0 0-15,0 4 0 16,7-2 0-16,-3-2 0 16,5 2 0-16,5-5 0 15,8-1 0-15,4-2 0 16,3-2 0-16,5-1 0 0,0-7 0 16,5 0 0-16,0 0 0 15,-3-7 0-15,-3-5 0 16,-3-1 0-16,-1-5 0 15,-6 0 0-15,-1-3 0 16,-6-1 0-16,1 2 0 0,-6 2 0 16,0 0 0-16,1 6 0 15,-3 3 0-15,0 9 0 16,0 0 0-16,0 0 0 0,0 0 0 16,0 0 0-16,-5 7 0 15,5 5 0-15,0 3 0 16,0 1 0-16,0 3 0 0,7 0 0 15,4-1 0-15,-2-1 0 16,3-4 0-16,4 0 0 16,2-6 0-16,-4 0 0 15,6-1 0-15,-3-5 0 16,1 2 0-16,-6-3-11 0,6 0-44 16,-4 0-34-16,-1-4 0 15</inkml:trace>
  <inkml:trace contextRef="#ctx0" brushRef="#br0" timeOffset="57137.7847">17031 11997 392 0,'0'0'8'0,"0"0"4"0,0-10 3 16,0 10 2-16,0 0 2 15,0-12 0-15,0 12 0 16,0 0-9-16,0 0-10 15,0 0 0-15,-3 5 0 16,-2 15 0-16,1 2 0 0,1 7 0 16,-3 6 0-16,2 5 0 15,-1 2 0-15,0-2 0 16,2-1 0-16,1-2 0 16,2-4 0-16,0-4 0 0,2-4 0 15,3-3 0-15,0-4 0 16,2-3 0-16,2 0 0 15,0-6 0-15,3-1 0 16,4-1 0-16,-2-4 0 16,4-1 0-16,-1 0 0 0,-2-2 0 15,5 0-6-15,-8-7-81 16,0 0-1-16</inkml:trace>
  <inkml:trace contextRef="#ctx0" brushRef="#br0" timeOffset="57338.4484">16964 12279 421 0,'0'0'5'0,"0"0"0"16,0 0 2-16,0 0 1 16,9-10 0-16,1 5 0 15,5 1 1-15,6-1-1 0,3 2-4 16,3-2-6-16,0 3-8 15,3-6-22-15,-5 8-48 16,3 0-1-16</inkml:trace>
  <inkml:trace contextRef="#ctx0" brushRef="#br0" timeOffset="57899.839">17543 12250 387 0,'0'0'5'16,"0"0"3"-16,-3-10 2 0,3 10 2 15,-13-12 1-15,6 6-1 16,-5-1 2-16,-1 2-1 16,-4 3-4-16,2 2-3 0,-2 0-3 15,2 2-1-15,0 6-1 16,-3 2 0-16,6 4-1 16,2 1 0-16,0 3-1 15,5 1 1-15,5 1 0 0,0 0-1 16,7-3 2-16,7-4-1 15,0-4 1-15,6-2 0 16,-1-2 0-16,4-5 0 16,0 0 0-16,-1-6 1 0,-2-5 0 15,0-3 0-15,-3 1 0 16,-4-6 1-16,-6-1-3 16,-2-1 0-16,-1 4 0 15,0 0 0-15,-4 5 0 16,0-1 0-16,0 13 0 0,0-9 0 15,0 9 0-15,0 0 0 16,-4 9 0-16,4 4 0 16,0-1 0-16,6 3-3 0,-1 2 2 15,2 3-2-15,3-2-4 16,5-1-11-16,0 8-51 16,5-18-15-16</inkml:trace>
  <inkml:trace contextRef="#ctx0" brushRef="#br0" timeOffset="58352.7436">17863 12172 381 0,'0'0'8'0,"0"0"1"16,0 0 1-16,0 0 0 16,-7 6 1-16,7-6 0 15,-3 17 0-15,1-7 0 16,2 6-7-16,0 0-1 15,0 2-2-15,0 2 0 16,0-2 0-16,2-1-1 0,3-2 1 16,-3-1-1-16,1-7 0 15,-3-7 1-15,3 10 1 0,-3-10 2 16,0 0 0-16,0 0 0 16,0 0 0-16,5-10 0 15,0-2 0-15,2-5 0 0,0-1-2 16,6-5-2-16,-1 2 1 15,1-1-1-15,2 2 0 16,-2 2-1-16,-1 3 0 16,0 6-1-16,1 1 0 15,-6 8 0-15,5 0 0 0,1 8 0 16,-3 1 1-16,-1 3 0 16,4 6 0-16,-3 0 1 15,-3 1 0-15,1 1 1 16,-3-3-1-16,2 1 0 15,1-3 0-15,-4 0-3 0,2-6-3 16,-6-9-9-16,17 0-51 16,-4 3-16-16</inkml:trace>
  <inkml:trace contextRef="#ctx0" brushRef="#br0" timeOffset="59033.7609">18512 12195 396 0,'0'0'5'0,"0"0"5"15,0 0 2 1,-4-12 3-16,4 12-2 0,-9-11 2 16,9 11 0-16,-12-12 1 15,0 7-5-15,2 1-8 0,-2 4-3 16,-4-3 0-16,-1 3 0 16,-3 5 0-16,3 2 0 15,0 5 0-15,-1 1 0 16,3 5 0-16,3 0 0 15,2 1 0-15,5-2 0 0,5 2 0 16,0-2 0-16,7-5 0 16,6-3 0-16,1-1 0 15,7-5 0-15,-4-3 0 0,5 0 0 16,-2-8 0-16,-3-7 0 16,3-3 0-16,-2-4 0 15,-3-10 0-15,0-6 0 16,-3-6 0-16,0-7 0 15,-4-7 0-15,-3-5 0 0,-5 5 0 16,0-2 0-16,0 8 0 16,-5 5 0-16,1 7 0 15,-2 14 0-15,-1 9 0 0,4 1 0 16,3 16 0-16,-9 0 0 16,4 18 0-16,-3 9 0 15,0 10 0-15,4 6 0 16,1 8 0-16,1 9 0 0,2 1 0 15,7 1 0-15,7-5 0 16,4-2 0-16,5-6 0 16,2-7 0-16,1-7 0 15,-1-8 0-15,0-1 0 0,0-11 0 16,0 1 0-16,-8-11 0 16,6-12-67-16,-5 9-21 15</inkml:trace>
  <inkml:trace contextRef="#ctx0" brushRef="#br0" timeOffset="62072.9849">19201 11468 374 0,'0'0'5'15,"0"0"5"-15,0 0 1 16,0 0 3-16,0 0-1 0,0 0 0 16,0 0 0-16,-6 1 1 15,-3 15-4-15,-6 6-2 16,0 11-3-16,-3 11-1 15,-1 10 0-15,-4 16 1 16,1 4 0-16,0 4-2 0,4 5-3 16,6 3 0-16,4-1 0 15,3-4 0-15,5-7 0 0,7-4 0 16,6-8 0-16,10-8 0 16,3-9 0-16,2-5 0 15,4-8 0-15,1-5 0 0,2-7 0 16,-3-2 0-16,-2-6 0 15,-5-3 0-15,-6-1 0 16,-3-3 0-16,-7-5 0 16,-9 0 0-16,13 2 0 15,-13-2 0-15,0 0 0 16,0 0 0-16,0 0 0 0,0 0 0 16,0 0 0-16,0 0 0 15,0 0 0-15,0 0 0 16,0 0-3-16,-5 0-49 15,5 0-36-15,0 0-2 0</inkml:trace>
  <inkml:trace contextRef="#ctx0" brushRef="#br0" timeOffset="63203.9694">19507 11511 400 0,'0'0'7'0,"0"0"5"0,0 0 2 16,0 0 3-16,0 0 0 16,0 0 1-16,2-10-1 15,-2 10-8-15,0 0-9 16,0 0 0-16,0 13 0 15,0 4 0-15,0 3 0 0,0 7 0 16,0 0 0-16,0 6 0 16,0 7 0-16,0-8 0 15,0 2 0-15,0-4 0 0,0-4 0 16,0-7 0-16,0-2 0 16,0-2 0-16,0-6 0 15,0-9 0-15,0 0 0 0,0 0 0 16,0 0 0-16,-8-17 0 15,6-5 0-15,-1-7 0 16,-1-12 0-16,1-2 0 16,1-7 0-16,2-3 0 15,0 2 0-15,2 1 0 0,5 6 0 16,4 6 0-16,1 6 0 16,6 7 0-16,1 6 0 15,4 6 0-15,-1 6 0 16,3 7 0-16,-5 0 0 15,2 9 0-15,-2 9 0 0,-5 5 0 16,-6 1 0-16,-3 6 0 16,-6 0 0-16,-3-1 0 15,-9 1 0-15,-6-9 0 0,-4 5 0 16,0-8 0-16,-6-4 0 16,3-4 0-16,-2 0 0 15,5 0 0-15,2-8-14 0,8 3-5 16,-1-5-5-16,13 0-34 15,0 0-28-15,0 0-1 16</inkml:trace>
  <inkml:trace contextRef="#ctx0" brushRef="#br0" timeOffset="63722.8039">19872 11576 447 0,'0'0'6'0,"0"0"2"16,0 0 3-16,0 0 1 0,0 0 0 16,0 0 0-16,0 0-9 15,0 0-3-15,0 0 0 16,0 0 0-16,0 0 0 15,5 8 0-15,-5 4 0 0,5 3 0 16,0-1 0-16,2 1 0 16,1 0 0-16,4-2 0 15,4-3 0-15,-4-3 0 0,10-4 0 16,-5-3 0-16,3 0 0 16,-3-8 0-16,-1-2 0 15,-2-5 0-15,-1 0 0 16,-6 0 0-16,0 1 0 15,-4 4 0-15,-3-2 0 0,0 12 0 16,3-13 0-16,-3 13 0 16,0 0 0-16,0 0 0 15,0 0 0-15,0 10 0 0,3 2 0 16,2 3 0-16,-3 0 0 16,0 4 0-16,3 2 0 15,-2-1 0-15,-3 0 0 16,0-3 0-16,-5 0 0 0,-5-3 0 15,-8 2-6-15,-2 1-14 16,-10 8-52-16,4-13-14 16</inkml:trace>
  <inkml:trace contextRef="#ctx0" brushRef="#br0" timeOffset="64133.7252">19280 12044 413 0,'0'0'5'16,"0"0"2"-16,0 0 1 0,0 0 2 15,7-3 0-15,6-1 3 16,4 1 0-16,13-2 2 16,8 1-4-16,11-2-5 15,11 1-6-15,9 1 0 16,9-1 0-16,4 2 0 16,5-2 0-16,3 2 0 0,-2 3 0 15,-5-1 0-15,-3 1 0 16,-11-3 0-16,-12 3 0 15,-13 0 0-15,-8 0 0 16,-12 0 0-16,-8 3 0 0,-16-3 0 16,0 0 0-16,-5 4 0 15,-11-4-3-15,-9 3-84 16,6 5-3-16</inkml:trace>
  <inkml:trace contextRef="#ctx0" brushRef="#br0" timeOffset="64706.4407">19691 12235 429 0,'0'0'6'0,"0"0"2"16,0 0 1-16,0 0-1 0,0 0 1 16,-8 10 0-16,8 2 0 15,0 3 0-15,0 6-6 16,2 0-2-16,1 9 0 16,2-3 0-16,0 8-1 0,2-5 0 15,0-3 0-15,2-3 0 16,-2-2 0-16,0-4-1 15,-4-3 0-15,1-5 1 16,-4-10-1-16,3 10 1 0,-3-10 0 16,0 0 1-16,-12-2-1 15,12 2 1-15,-15-20 0 16,2 2 1-16,1-4-1 0,-1-6 1 16,4-3 0-16,1-4 0 15,6-3-2-15,0 7 0 16,2-7 0-16,4 6 0 15,6 2 0-15,8 6 0 16,3 1 0-16,2 8 0 16,5 3 0-16,1 4 0 0,-4 6 0 15,3 2 0-15,-9 7 0 16,1 4 0-16,-8 7 0 16,-8-2 0-16,-4 4 0 0,-4 0-2 15,-8-1 0-15,-8-2-3 16,3 4-4-16,-5-6-5 15,1 2-15-15,2-5-53 0,1-4-3 16</inkml:trace>
  <inkml:trace contextRef="#ctx0" brushRef="#br0" timeOffset="65237.4582">20029 12391 455 0,'0'0'6'0,"0"0"3"15,0 0 1-15,-5-6 2 0,5 6 0 16,0-9-5-16,0 9-7 16,0-15 0-16,0 15 0 0,14-13 0 15,2 9 0-15,-2-3 0 16,4 4 0-16,-3 3 0 15,2 0 0-15,0 7 0 16,-4 3 0-16,-6 0 0 0,-4 5 0 16,-3 2 0-16,0 1 0 15,-7-3 0-15,-4 0 0 16,-1-1 0-16,0-4 0 16,-1 0 0-16,3-5 0 15,10-5 0-15,-12 0 0 16,12 0 0-16,-3-10 0 0,3-2 0 15,8-5 0-15,4-3 0 16,4 2 0-16,-2-2 0 16,4 1 0-16,-4 6 0 15,2 1 0-15,-7 2 0 0,1 6 0 16,-10 4 0-16,0 0 0 16,8 12 0-16,-8-3 0 0,2 4 0 15,1 1 0-15,2 6 0 16,0-2 0-16,4 0 0 15,4-4 0-15,-1-2 0 0,8-2 0 16,-5-7-13-16,10-8-68 16,-2 2-6-16</inkml:trace>
  <inkml:trace contextRef="#ctx0" brushRef="#br0" timeOffset="65787.2555">20573 11281 404 0,'0'0'7'16,"0"0"3"-16,0 0 3 0,0 0-1 15,3-9 1-15,-3 9 1 16,0 0 3-16,17 12 0 15,-7 10-13-15,7 2-4 16,6 14 0-16,6 9 0 16,4 7 0-16,6 6 0 15,2 7 0-15,-4 7 0 0,-3 0 0 16,-6 3 0-16,-8 3 0 16,-10-5 0-16,-6 3 0 15,-4-6 0-15,-9-3 0 0,-7-7 0 16,-3-5 0-16,-3-3 0 15,-3-8 0-15,-1-7 0 16,5-7 0-16,-2-2 0 16,1-8 0-16,4-5 0 0,3 1 0 15,3-11 0-15,12-7 0 16,-13 10 0-16,13-10 0 16,-9 10-43-16,9-10-46 15,0 0-1-15</inkml:trace>
  <inkml:trace contextRef="#ctx0" brushRef="#br0" timeOffset="66736.518">14087 11523 340 0,'0'0'7'0,"0"-9"4"16,0 9 5-16,0-17 2 16,0 17 2-16,-2-15-2 15,-3 5-2-15,5 10 1 0,0 0-6 16,-7 17-3-16,1 15-4 15,4 20-2-15,-1 10-1 16,3 18 1-16,0 11 2 16,5 11 0-16,1 4-1 15,1-2 0-15,3 0-1 0,-1-4 0 16,-1-6 0-16,-3-3-2 16,-5-7 0-16,0-2 0 15,-7-5 0-15,-4-8 0 0,2-4 0 16,-1-10 0-16,0-9 0 15,2-5 0-15,1-12-6 16,2-7-4-16,-1-5-2 16,6-7-12-16,0-10-60 0,0 0-2 15</inkml:trace>
  <inkml:trace contextRef="#ctx0" brushRef="#br0" timeOffset="68184.7077">14239 11578 260 0,'0'0'2'0,"0"0"0"0,0 0 2 16,0 0 3-16,9-5 2 16,12 5 2-16,4 0 1 15,12 0 3-15,15 0-1 16,10 0-1-16,17-1-2 0,14-5-1 16,16-2-3-16,8-2 0 15,10 1-3-15,15-4-1 0,7 1-1 16,10-1 0-16,7-1 1 15,10-1-1-15,6 0 0 16,12 0 0-16,7 0 0 16,11-2-1-16,1 3 1 15,12-2-2-15,5 4 1 0,-1 2 0 16,2-1 0-16,1 4-1 16,-7 0 1-16,2 2-1 15,-6 0 1-15,-5-3-1 16,-2 4 0-16,-7-3 1 15,-6-1-1-15,-5 1 0 0,-4-3 0 16,-8 0 0-16,-11 2 0 16,-5 1 0-16,-14-1 0 15,-10 1 0-15,-13 2 0 16,-11 0 1-16,-16-1-1 0,-9 5 0 16,-16-4 1-16,-14 2 0 15,-11-2 2-15,-16 3 2 0,-6-1 2 16,-12-1 1-16,-6 4-1 15,-14 0 2-15,11-6-2 16,-11 6 1-16,0 0-3 16,0 0-2-16,0 0-1 15,0 0-1-15,0 0 0 0,0 0 0 16,0 0-1-16,0 0 0 16,0 0 0-16,0 0-1 15,0 0 1-15,0 0-2 16,0 0 0-16,0 0 0 0,0 0 0 15,0 0 0-15,0 0 1 16,0 0 0-16,0 0 0 16,0 0 1-16,0 0 0 15,0 0 0-15,0 0 1 16,0 0 0-16,0 0-1 0,0 0 1 16,0 0-1-16,0 0 1 15,0 0-1-15,0 0 0 0,0 0 0 16,0 0 1-16,0 0-1 15,0 0 0-15,0 0 0 16,0 0 0-16,0 0 0 16,0 0 0-16,0 0 0 15,0 0 0-15,0 0 0 16,0 0 0-16,0 0 0 0,0 0 0 16,0 0 0-16,0 0 0 15,0 0 0-15,0 0 1 16,0 0-1-16,0 0 1 0,0 0 0 15,0 0-1-15,0 0 1 16,0 0 0-16,0 0-1 16,0 0 1-16,0 0 0 15,0 0 0-15,0 0-1 16,0 0 1-16,0 0-1 0,0 0 1 16,0 0 0-16,0 0-1 15,0 0 1-15,0 0-1 0,0 0 0 16,0 0-2-16,0 0-1 15,0 0 1-15,0 10 0 16,0 8 0-16,2 6 1 16,1 11 0-16,-1 10 1 0,1 7 3 15,-1 14 0-15,0 9 0 16,-2 7 0-16,0 2 1 16,-4 5 0-16,-4 0 0 15,-1 5 0-15,-2-3 0 16,2 2 0-16,-1-4-4 15,-1-2 0-15,4-6 0 0,0-4 0 16,0-5 0-16,1-8 0 16,-1-7 0-16,2-8 0 15,2-8 0-15,-1-10 0 16,1-2 0-16,3-13 0 0,-2-3 0 16,2-13 0-16,-4 10 0 15,4-10 0-15,0 0-30 0,-2-5-56 16,-3-8-2-16</inkml:trace>
  <inkml:trace contextRef="#ctx0" brushRef="#br0" timeOffset="136356.2831">13940 13121 244 0,'0'0'7'0,"0"0"4"16,0 0 2-16,0 0 4 15,0 0-2-15,0 0 1 0,0 0-1 16,0 0 0-16,-9 0-3 16,6 12-5-16,-1 2-2 15,1 3-1-15,-3 5 0 16,1 2 0-16,1 3 0 0,1 4-1 16,1-4 0-16,-1-2-1 15,1-1-1-15,2-1-1 16,0-6 1-16,0 0-1 15,0-4 1-15,0-3-1 0,2-1 0 16,-2-9 1-16,5 14 0 16,-5-14 1-16,10 12 0 15,-10-12 2-15,18 5 0 0,-4-1 1 16,2-1 0-16,0 0 0 16,2-1 0-16,5 1-2 15,-2-1 1-15,7 0-1 16,-1 4 0-16,6-6-1 0,2 2 0 15,2 0 0-15,5 1 0 16,3-3 0-16,5 2 0 16,4-2 0-16,1 0-1 15,3 3 1-15,1-1-1 16,1 0 0-16,17 1 1 16,2-1-1-1,4-2 0-15,-2 3 1 16,9-3-1-16,4 0 1 15,6-3 0-15,9-2 0 0,-12 1 0 16,5-1-1-16,7 0 1 16,3 3-1-16,0-4 0 15,2 4 0-15,1 2-1 16,-3 0 1-16,-2-2-1 0,-2 2 1 16,-3 0-1-16,2-3 1 15,-6 3-1-15,4-2 1 16,-3 2 0-16,3-3-1 0,-1 0 1 15,1 1-1-15,-4 0 1 16,3 0 0-16,4-4-1 16,-4 1 1-16,-2 1-1 15,-3-1 1-15,-2-1-1 16,-3-1 1-16,-2 2-1 0,-2-1 0 16,-3 2 0-16,0-1 0 15,-2 0 0-15,-4-2 1 16,4 1-1-16,-5-1 0 15,-1 2 0-15,-2 1 0 0,-5 1 0 16,1-2 0-16,-6 0 1 16,-3 2-1-16,1 2 0 15,-6-2 0-15,1-2 0 16,-3 2 0-16,-2 0 0 0,0 2 0 16,-3-2 0-16,0 1 0 15,3-4 0-15,0 6 0 16,0-4 0-16,-1 4 0 0,-2-3 0 15,3 0 0-15,-6 1 1 16,1-1-1-16,0 3 0 16,-3-3 0-16,-2 3 0 15,4-2 0-15,-3-1 0 16,0 3 0-16,0-1 0 16,0 1 0-16,-3 0 0 0,-1 0 0 15,-2 0 0-15,-2 0 0 16,-4 0 0-16,-4 0 0 15,-3 0 0-15,-1 0 0 0,-5 0 0 16,2 0-1-16,-1 0 1 16,-5-3 0-16,4 3 0 15,1-3 1-15,-3 1-1 16,-1-1 0-16,0 3 0 0,-1-2 0 16,3 0 0-16,-5-1 0 15,-2 0 0-15,-4 3 0 16,-2-2 0-16,4 2 0 0,-11 0 0 15,14-5 0-15,-14 5 0 16,13-2 0-16,-13 2 0 16,12-5 0-16,-2 3 0 15,1-1 0-15,-2 1 1 16,-1-1-1-16,2 1 0 0,-10 2 0 16,15-6 1-16,-15 6-1 15,9-4 1-15,-9 4-1 16,0 0 1-16,13-8-1 15,-13 8 2-15,0 0-2 0,12-9 0 16,-12 9 0-16,13-9 0 16,-13 9 0-16,7-7 0 15,-7 7 0-15,0 0 0 16,12-13 0-16,-12 13 0 0,5-7 0 16,-5 7 0-16,8-12 0 15,-3 2 0-15,2 0 0 16,-2 1 0-16,3-4 0 0,-3-1 0 15,3-2 0-15,-4-1 0 16,4 0 0-16,-4-1 0 16,2-4 0-16,-1 2 0 15,-3 0 0-15,3 3 0 16,-5-3 0-16,3 0 0 0,-1 2 0 16,-2 4 0-16,0-1 0 15,0 5 0-15,0 0 0 16,0 10 0-16,0-10 0 15,0 10 0-15,0 0 0 0,0 0 0 16,0 0-17-16,-12 0-69 16,12 0-3-16</inkml:trace>
  <inkml:trace contextRef="#ctx0" brushRef="#br0" timeOffset="154385.5902">2252 9587 365 0,'0'0'5'0,"0"0"-1"0,0 0 2 16,-3-13 0-16,3 13-1 16,-14-2-1-16,-2 2 1 15,-1 2-1-15,0 8-3 16,-6 8-1-16,4 2-1 0,1 2 0 16,4 10 1-1,3 0 0-15,9 3 0 0,2 2 0 16,2 2 1-16,11 3-1 15,4 3 1-15,-2 0 0 16,7 1 0-16,-4 2 0 0,-1-1 1 16,3 0-1-16,-5 0 0 15,-10-2 0-15,-3-3 0 16,-2 3 0-16,-12-8 1 0,-3-1-1 16,-5-3 1-16,-4-6-1 15,-6 0 0-15,2-4 1 16,1-9 0-16,4-4-1 15,5-4 1-15,6-2 0 16,3 1-1-16,9-5-1 0,0 0 0 16,0 0 0-16,5 0 0 15,4 3-2-15,7 7 1 16,-2 2-1-16,1 8 2 16,0 7 0-16,-2 8 0 0,-3 10 1 15,-10 10 1-15,0 3 1 16,-5 9 2-16,-2 0-1 15,1 0 1-15,-1-2 1 16,7-4 0-16,7-8-1 16,20-4 1-16,14-11 0 0,15-2-5 15,17-16-27-15,11-1-53 16,20-6-3-16</inkml:trace>
  <inkml:trace contextRef="#ctx0" brushRef="#br0" timeOffset="159542.2555">7304 14994 408 0,'0'0'5'0,"0"0"3"15,0 0 1-15,0 0 2 16,0 0-1-16,0 0 0 16,9-4 1-16,-9 4 1 0,5 10-4 15,-5 4-4-15,0 6-1 16,-5 3 0-16,-2 3 0 15,-6 7 0-15,-1-1 0 16,-9 0-3-16,-2 0 0 0,0-2 0 16,-5-3 0-16,0 0 0 15,0-4 0-15,4-2 0 16,1-7 0-16,5 1 0 16,3-8 0-16,4-3 0 0,13-4 0 15,-10 8 0-15,10-8 0 16,12 0 0-16,6 0 0 15,1-2 0-15,9-1 0 0,1-1 0 16,6 1 0-16,3-2 0 16,-1 3 0-16,-5-1 0 15,-4 0 0-15,-3 3 0 16,-6 0 0-16,-3 0-6 16,-7 8-8-16,-9-8-14 0,0 0-57 15,10 12-1-15</inkml:trace>
  <inkml:trace contextRef="#ctx0" brushRef="#br0" timeOffset="160022.2916">7686 15386 442 0,'0'0'6'16,"-7"-3"2"-16,7 3 2 16,-16-10 1-16,16 10 1 0,-14-14 0 15,9 4-2-15,-2 1-10 16,7-2 0-16,0-2 0 16,12 5 0-16,0-1 0 15,6 4 0-15,2-1 0 16,-3 6 0-16,3 3 0 0,-3 5 0 15,1 7 0 1,-11 0 0-16,0 5 0 0,-7 0 0 16,-2 4 0-16,-8-1 0 15,-5-1 0-15,-2 5 0 16,-6-8 0-16,-2 1 0 0,3-2 0 16,0-3 0-16,4-2 0 15,3-6 0-15,2 3 0 16,13-10 0-16,0 0 0 0,0 0 0 15,9 5 0-15,3-5 0 16,8 0 0-16,5-3 0 16,2 1 0-16,2-3 0 0,1 0 0 15,0 5 0-15,-5-5-8 16,2 3-44-16,-4 2-37 16,-5 0 0-16</inkml:trace>
  <inkml:trace contextRef="#ctx0" brushRef="#br0" timeOffset="160322.5318">8255 15094 480 0,'0'0'4'0,"0"0"2"0,0 0 0 16,0 0 1-16,0 0-1 16,0 0-4-16,-9 1-2 15,9 12 0-15,0 8 0 0,0 1 0 16,0 5 0-16,0 7 0 16,0 1 0-16,2 2 0 15,0-5 0-15,1 1 0 16,2-3-29-16,2-3-57 15,-7-4-4-15</inkml:trace>
  <inkml:trace contextRef="#ctx0" brushRef="#br0" timeOffset="160502.0516">8024 15307 376 0,'0'0'8'15,"0"0"1"-15,0 0 1 0,0 0 1 16,0 0 0-16,10 0 0 15,5 0 1-15,5 0-1 16,7 0-5-16,3 0-3 0,10-3-2 16,2 1-5-16,5 2-13 15,1 0-62-15,-9 0-3 16</inkml:trace>
  <inkml:trace contextRef="#ctx0" brushRef="#br0" timeOffset="161021.7585">8763 15187 455 0,'0'0'3'15,"0"0"1"-15,-6-12 0 16,-6 5 1-16,2 2 1 0,-3-3-1 16,-4 4 0-16,-3-2 1 15,0 6-4-15,1 3 0 16,1 10-2-16,3 1 0 16,0 6 0-16,10 3 0 15,0 1-1-15,5 1 1 0,10-4 0 16,5-1 0-16,11-3 0 15,0-10 1-15,4-2-1 16,5-5 1-16,-5-8 0 16,3-5 0-16,-9-7 1 15,-4-9-1-15,-5-2 1 0,-5-10-1 16,-5-3 1-16,-3-1 1 16,-2 2-3-16,-2 7 0 15,-1 0 0-15,-2 12 0 16,1 9 0-16,4 15 0 0,-9 3 0 15,7 17 0-15,0 7 0 16,2 5 0-16,4 8 0 0,5 2 0 16,0 0 0-16,7-2 0 15,1-2 0-15,3-7 0 16,-3-10-19-16,5-7-62 16,-2 3-7-16</inkml:trace>
  <inkml:trace contextRef="#ctx0" brushRef="#br0" timeOffset="161602.4952">9133 15192 466 0,'0'0'5'0,"0"0"1"0,0 0 2 16,0 0-1-16,-5-9 1 16,5 9 0-16,0-13-5 15,0 13-3-15,17-9 0 16,1 1 0-16,-4 3 0 0,6 2 0 15,-2 2 0-15,1 1 0 16,-3 0 0-16,-2 4 0 16,-3 3 0-16,-11-7 0 15,2 15 0-15,-4-2 0 16,-6-4 0-16,-2 1 0 0,1 3 0 16,-5 0 0-16,5-4 0 15,-1-1 0-15,4 2 0 16,4 0 0-16,2-3 0 15,0 3 0-15,0-10 0 0,18 14 0 16,-6-6 0-16,6 0 0 16,2-1 0-16,2 0 0 15,-2 4 0-15,-2-4 0 0,-2 0 0 16,-3 3 0-16,-3 0 0 16,-7-1 0-16,-3 4 0 15,-3-3 0-15,-10-1 0 16,1 5 0-16,-8-2 0 15,-4-5 0-15,-4 3 0 0,-1 0-10 16,1-2-13-16,1 2-58 16,4-10-7-16</inkml:trace>
  <inkml:trace contextRef="#ctx0" brushRef="#br0" timeOffset="161886.4371">9523 14833 438 0,'0'0'1'0,"0"0"1"16,0 0 2-16,5 8 2 15,2 2 2-15,6 9 0 16,2 4 1-16,3 9 1 0,3 8-1 16,4 4-1-16,0 8-2 15,0 8-4-15,-2 2-2 16,-6 2 0-16,-4 1 0 15,-8 2 0-15,-5 2 0 16,-5-5 0-16,-13-2 0 16,-9-2 0-16,-8-8 0 0,-4-5 0 15,-7-3-26-15,7-9-61 16,-16-10-3-16</inkml:trace>
  <inkml:trace contextRef="#ctx0" brushRef="#br0" timeOffset="162405.3644">6960 14709 363 0,'0'0'9'0,"0"0"3"0,0-7 0 15,0 7 1-15,-12-5 1 16,-4 5 1-16,-5 12 1 16,-7 11 0-16,-4 9-6 0,-6 16-4 15,-2 8-1-15,3 12-1 16,-2 5 1-16,7 12-2 15,7-4 0-15,7 3 0 16,11-2-1-16,9-3-2 16,16-4 0-16,8-5 0 15,15-9 0-15,10-4 0 0,9-10-9 16,17-7-39-16,6-3-38 16,-2-10-2-16</inkml:trace>
  <inkml:trace contextRef="#ctx0" brushRef="#br0" timeOffset="163205.884">10271 15076 368 0,'0'0'8'0,"0"0"6"16,0-15 0-16,0 15 3 16,0-14 2-16,0 14-1 15,-7-15 1-15,7 15 0 0,-17-10-8 16,-3 10-7-16,-3 7-4 15,-7 8 0-15,3 7 0 16,-5 6 0-16,4 4 0 16,1 5 0-16,10-2 0 15,4 3 0-15,10-7 0 0,3 1 0 16,13-9 0-16,7-4 0 16,9-3 0-16,7-10 0 15,4 0 0-15,1-4 0 16,7-2 0-16,-6-5 0 0,3 0-27 15,-5 1-59-15,-13-2-2 16</inkml:trace>
  <inkml:trace contextRef="#ctx0" brushRef="#br0" timeOffset="164119.5399">10615 15187 263 0,'0'0'7'16,"0"0"5"-16,0 0 3 0,0 0 3 16,0 0 3-16,0 0 3 15,5-7 3-15,-5 7 0 16,0 0-6-16,0 0-4 0,0 0-3 16,0 0-2-16,-5-5-4 15,5 5-2-15,0 0-2 16,-11 0-2-16,11 0-1 0,0 0-1 15,0 0 0-15,0 0 0 16,-7 3 0-16,7-3-1 16,0 0 1-16,0 0 0 15,-10 9 0-15,10-9 0 16,0 0 1-16,0 0-1 16,-7 13 0-16,7-13 1 15,0 0-1-15,-6 8 0 0,6-8 1 16,-5 10-1-16,5-10 0 15,-4 18 0-15,1-12 0 16,1 7 0-16,2-3 0 0,-3 1 0 16,3 0 0-16,0 1 0 15,8-3 0-15,-1 2 1 16,3-1-1-16,2-2 1 0,4-1 0 16,1-5 1-16,1 3-1 15,1-5 0-15,1 0 0 16,-2 0 1-16,1 0-2 15,-1-5 0-15,-6 0 0 16,3 1 0-16,-3-1 0 16,-2-2 0-16,1-4 0 0,-11 11 0 15,14-15 0-15,-9 4 0 16,-5 11 0-16,10-13 0 16,-10 13 0-16,3-16 0 15,-3 16 0-15,2-9 0 0,-2 9 0 16,0-10 0-16,0 10 0 15,-2-10 0-15,2 10 0 0,-5-10 0 16,5 10 0-16,-13-10 0 16,3 4 0-16,1 2 0 15,1-4 0-15,-2 3 0 16,0-2 0-16,-3 2 0 0,4-2 0 16,-1 2 0-16,2-3 0 15,8 8 0-15,-12-10 0 16,12 10 0-16,-10-9 0 15,10 9 0-15,0 0 0 16,0 0 0-16,0 0-11 0,0 0-16 16,-6 12-54-16,6-12-8 15</inkml:trace>
  <inkml:trace contextRef="#ctx0" brushRef="#br0" timeOffset="164584.2569">11189 15104 448 0,'0'0'3'0,"0"0"2"0,0 0 0 16,-2-13 2-16,2 13 0 15,-16-11 0-15,9 7 0 16,-4 2 0-16,-3 2-3 16,-1 0-1-16,3 0-2 15,-3 5-1-15,2 2-1 16,6 5 1-16,-3 3-1 0,7-2 1 16,3 5-1-16,3-4 1 15,9 3 1-15,6 0-1 16,1-1 1-16,6-2 0 0,0 1-1 15,0-5 1-15,1 2-1 16,-5-4 0-16,-3 1-1 16,-6-1 1-16,-1-4 0 0,-11-4 0 15,0 16 0-15,-6-12 0 16,-6 2 0-16,-6 2 0 16,-1-4 0-16,-6 2 1 15,-3-4-2-15,1 1 0 16,-1-3-3-16,6 0-5 0,-2-3-15 15,-1-2-59-15,15 1-3 16</inkml:trace>
  <inkml:trace contextRef="#ctx0" brushRef="#br0" timeOffset="165265.5627">11755 14990 416 0,'0'0'6'0,"0"0"2"0,-2-11 2 16,2 11 1-16,-5-9 2 0,5 9-1 15,-14-5 1-15,-2 5-1 16,-2 10-5-16,-3 6-4 16,-7 13-3-16,6 2 0 15,-1 6 0-15,1 4 0 0,7 0 0 16,8 1 0-16,7-4 0 16,4-4 0-16,12-6 0 15,6-6 0-15,5-5 0 16,5-9 0-16,3-6 0 15,1-2 0-15,-2-7 0 16,-2-7 0-16,-2-10 0 16,-8-5 0-16,-2-8 0 0,-7-5 0 15,-8-3 0-15,-3-5 0 16,-4 0 0-16,-11 7 0 16,-1 2 0-16,-4 9 0 0,-2 10 0 15,-2 7 0-15,-3 10 0 16,2 8 0-16,4 9 0 15,1 5 0-15,4 8 0 0,5 3 0 16,9 9 0-16,3-5 0 16,12 4 0-16,8-2 0 15,7 0 0-15,2-10-14 16,10-1-70-16,3-3-4 0</inkml:trace>
  <inkml:trace contextRef="#ctx0" brushRef="#br0" timeOffset="165656.128">12096 15275 450 0,'0'0'6'0,"0"0"1"0,0 0 2 16,-10-6 1-16,10 6 0 15,-7-12 1-15,7 12-3 0,0-17-8 16,0 5 0-16,12 2 0 15,3 0 0-15,4 2 0 0,2 3 0 16,1 2 0-16,-3 3 0 16,-1 8 0-16,-6 4 0 15,-1 4 0-15,-11 3 0 16,0 1 0-16,-5 1 0 16,-5 5 0-16,-2 0 0 15,-2-5 0-15,0-2 0 0,0 1 0 16,-2-2 0-16,9-3 0 15,-4-4 0-15,7-2 0 16,4-9 0-16,4 15 0 16,9-10 0-16,8-5 0 15,5 0 0-15,4 0 0 0,8 0 0 16,-1-3 0-16,-2-6-2 16,-3-2-84-16,7 6-3 15</inkml:trace>
  <inkml:trace contextRef="#ctx0" brushRef="#br0" timeOffset="166052.2685">13090 15041 474 0,'0'0'1'16,"0"0"1"-16,0 0 1 0,0 0 0 15,13-9 0-15,-1 4 1 16,8 0 0-16,5 0-2 16,8 0-8-16,-3-5-26 15,7 8-51-15,-5-1-2 16</inkml:trace>
  <inkml:trace contextRef="#ctx0" brushRef="#br0" timeOffset="166186.9193">13060 15190 454 0,'0'0'2'0,"0"0"0"0,0 0 3 16,0 10 0-16,0-10 2 16,18 10-1-16,1-8 2 15,9 4-2-15,4-6-10 16,11-3-75-16,4-2-4 15</inkml:trace>
  <inkml:trace contextRef="#ctx0" brushRef="#br0" timeOffset="167634.2275">14676 14311 398 0,'0'0'6'0,"0"0"4"16,0 0 2-16,11-12 2 16,-11 12 0-16,0 0 1 15,2-10-1-15,-2 10 1 16,0 0-6-16,-2 19-5 16,-3 3-4-16,2 7 0 0,3 7 0 15,0 3 0-15,0 9 0 16,3-4 0-16,4-2 0 15,0-2 0-15,0-5 0 16,2-8 0-16,-5 0 0 0,1-9 0 16,-2-6 0-1,-3-12 0-15,2 12 0 0,-2-12 0 16,-5-2 0-16,-2-13 0 16,-6-2 0-16,3-13 0 15,-2-5 0-15,2-9 0 0,-2-9 0 16,7 5 0-16,2-8 0 15,3 8 0-15,5 0 0 16,7 12 0-16,9 2 0 0,4 12 0 16,7 7 0-16,2 5 0 15,1 8 0-15,2 2 0 16,-2 10 0-16,-5 5 0 16,-5 5 0-16,-10 4 0 0,-8 1 0 15,-7 4 0-15,-7 1 0 16,-8-2 0-16,-10-1 0 15,-3-8 0-15,-4 4 0 16,-3-8 0-16,1 0 0 16,-1-7 0-16,5-1 0 0,5-2-7 15,5-5-21-15,3 2-57 16,17-2-3-16</inkml:trace>
  <inkml:trace contextRef="#ctx0" brushRef="#br0" timeOffset="168088.1701">15144 14512 423 0,'0'0'4'16,"0"0"2"-16,0 0 0 16,-10 2 2-16,0 5-1 15,0 1 1-15,0 2 0 0,2-1 1 16,1 6-4-16,2-3-1 15,5 4-1-15,3-3 0 16,9-6 0-16,3 0 0 16,5-7 1-16,2 0 0 15,1 0-1-15,-1-10-3 16,-3-2 0-16,-1-6 0 0,-6 3 0 16,1-2 0-16,-8 5 0 15,0-1 0-15,-3 6 0 16,-2 7 0-16,0 0 0 15,0 0 0-15,5 12 0 0,1 5 0 16,-1 3 0-16,2 3 0 16,3 7 0-16,3-3 0 15,-1 0 0-15,-3 0 0 0,2-2 0 16,-9 0 0-16,-2-6 0 16,-5 1 0-16,-10-2 0 15,-4-3 0-15,-9-1 0 0,-10-6 0 16,4 2 0-16,-8-6-17 15,5 2-28-15,-4-4-42 16,4 1-2-16</inkml:trace>
  <inkml:trace contextRef="#ctx0" brushRef="#br0" timeOffset="168663.4451">14167 14972 340 0,'0'0'5'0,"0"0"3"0,0 0 2 15,0 0 3-15,0 0 0 16,0 0-1-16,0 0 2 16,0 4 1-16,3-1-3 0,16 2-2 15,8 1-1-15,11-5-1 16,14 8 1-16,16-7 1 15,15 0 0-15,25 2-2 16,9-4-3-16,12-4-5 16,15 0 0-16,8-2 0 0,7 2 0 15,2-2 0-15,1 1 0 16,-8 1 0-16,-8 1 0 0,-9 3 0 16,-17-2 0-16,-14 2 0 15,-19 0 0-15,-14 0 0 16,-19 0 0-16,-16 0 0 15,-11 2 0-15,-10-2 0 16,-7 0 0-16,-10 0 0 0,0 0 0 16,0 0 0-16,0 0 0 15,0 0 0-15,0 0 0 16,0 0 0-16,0 0 0 16,-7-5-37-16,-3 5-53 0,-3 0-4 15</inkml:trace>
  <inkml:trace contextRef="#ctx0" brushRef="#br0" timeOffset="169516.68">14602 15344 342 0,'0'0'6'0,"0"0"3"15,0 0 5-15,9-15 2 16,-9 15 1-16,9-15 1 0,-7 5 0 15,-2 0 0-15,0-2-5 16,-8 2-4-16,-4 5-3 16,-3 0-3-16,-5 5-1 0,-2 0-2 15,-6 5 0-15,5 3-1 16,-1 4 0-16,4 3-1 16,0-1 1-16,10 7 0 0,6-4 0 15,4 2 1-15,7 1 0 16,11-1 1-16,7 2 0 15,3-1 0-15,10 0 0 16,2-1 0-16,-3 1-1 16,3-2 1-16,-5-1-1 15,-5 3 0-15,-5-5 0 0,-6-3 0 16,-8 1 1-16,-6-1 0 16,-8-3 0-16,-7 0 0 15,-10-2 0-15,-7 0 0 16,-5-4 1-16,-9 1-2 0,-1-4 1 15,-3 0-1-15,-2 0 1 16,6-4-1-16,-2-1 0 16,10-3-1-16,6 4-2 0,4-5-4 15,11 6-10-15,0-8-16 16,12 11-51-16,3-10-1 16</inkml:trace>
  <inkml:trace contextRef="#ctx0" brushRef="#br0" timeOffset="169729.1359">14903 15487 441 0,'0'0'1'0,"0"0"1"16,0 0 1-16,0 0 0 15,0 13 1-15,0-3-1 16,0 0 1-16,0 4 0 15,0 4-1-15,0-1-3 0,2 2-9 16,-2-3-16-16,0 0-55 16,10 1-1-16</inkml:trace>
  <inkml:trace contextRef="#ctx0" brushRef="#br0" timeOffset="170122.7267">15146 15510 426 0,'0'0'5'0,"0"0"0"0,0 0 1 16,0 0-1-16,0 0 0 16,0 0 1-16,-5 6 0 15,5-6-1-15,0 21-3 16,0-8-2-16,0 4 0 16,3 0 1-16,-1-5 0 0,3 6 0 15,-3-7-1-15,3-2 1 16,-5-9 1-16,6 10 1 15,-6-10 0-15,0 0 0 16,7-10 0-16,-2-4 0 0,2-2 0 16,1-1-1-16,5-5-1 15,-1-1 0-15,1 1-1 16,-1 2 0-16,3 7-1 0,-3 1 0 16,-5 7 0-16,4 5-1 15,-11 0 1-15,14 14-1 16,-6-1 1-16,0 6 0 15,-1-1 1-15,5 5 0 0,1 2 0 16,-1-6-2-16,2 5-3 16,4-8-10-16,3-8-41 15,0 6-27-15,4-4-3 16</inkml:trace>
  <inkml:trace contextRef="#ctx0" brushRef="#br0" timeOffset="171016.1219">15820 15361 349 0,'0'0'8'16,"0"0"4"-16,0 0 4 15,0 0 2-15,0 0 1 16,0-10 2-16,0 10-1 16,0 0 1-16,0 0-7 15,-12-5-5-15,5 10-5 16,-6 10-4-16,1 2 0 0,-4 8 0 15,2 3 0-15,-2 1 0 16,4 6 0-16,5-2 0 16,1-1 0-16,6-6 0 0,6-1 0 15,6-3 0-15,2-2 0 16,7-5 0-16,1-5 0 16,3-2 0-16,-1-6 0 0,1-2 0 15,0-7 0-15,-2-6 0 16,0-4 0-16,-6-5 0 15,-4-8 0-15,-6-2 0 16,-7-3 0-16,0-2 0 16,-7 2 0-16,-11 3 0 15,0 2 0-15,-9 6 0 0,0 6 0 16,0 6 0-16,-1 7 0 16,3 2 0-16,0 3 0 15,8 13 0-15,7-1 0 16,5 5 0-16,5 0 0 0,7 6 0 15,11-1 0-15,5-2 0 16,6-1 0-16,4-6 0 16,1 2 0-16,8-7 0 0,-1 2 0 15,-4-6-22-15,-18-4-63 16,19 3-4-16</inkml:trace>
  <inkml:trace contextRef="#ctx0" brushRef="#br0" timeOffset="171333.4001">16242 15475 450 0,'0'0'5'0,"0"0"2"16,0 0 1-16,0 0 1 0,0 0 0 15,0 0 2-15,5 15 1 16,-2-5-12-16,-1 5 0 15,4 3 0-15,-4 1 0 0,3 3 0 16,0 0 0-16,-3 1 0 16,1-4 0-16,-1 1 0 15,1-2 0-15,-1-6 0 0,-2 0 0 16,2-1 0-16,-2-11 0 16,0 12 0-16,0-12 0 15,0 0 0-15,0 0 0 0,0 0 0 16,0 0 0-16,0-11-29 15,0 11-58-15,0-17-4 16</inkml:trace>
  <inkml:trace contextRef="#ctx0" brushRef="#br0" timeOffset="178147.4583">7201 16776 352 0,'0'0'5'0,"0"0"4"16,0 0 2-16,11-6 2 15,-11 6 0-15,0 0 0 16,0 0 0-16,9-2 0 0,-9 2-4 16,0 0-3-16,3 8-2 15,-1 7-2-15,-2 0 1 16,0 4-1-16,-2 5 0 15,-3 5 2-15,-6 3-1 0,-3-1-1 16,-4 0 1-16,-1 1-1 16,-2-3 0-16,-6-4 0 15,4-1-1-15,2-3 1 16,-2-4-1-16,3-5-1 16,5-2 1-16,2-3-1 15,13-7 0-15,-12 3 0 0,12-3 0 16,0 0 1-16,12 0-1 15,4 0 1-15,7 0 0 16,1-5 0-16,9 3 0 0,1-1 0 16,6-2 0-16,-3 3-1 15,6 2 1-15,-8 0-1 16,-1 0 0-16,-4 2 0 0,-3 1 0 16,-4 2 0-16,-6-3 0 15,-4 3 0-15,-3-5 0 16,-10 0 0-16,7 5 0 15,-7-5 0-15,0 0 1 16,0 0 0-16,0 0 0 16,0 0-2-16,0 0-1 0,0 0-2 15,0 0-4-15,0 0-11 16,-10 0-28-16,10 0-38 16,0 0-3-16</inkml:trace>
  <inkml:trace contextRef="#ctx0" brushRef="#br0" timeOffset="178719.7017">7693 17111 396 0,'0'0'6'0,"0"0"1"0,-7-13 2 16,7 13 2-16,-3-18 1 15,3 6 1-15,0-1 0 0,0 1 0 16,3 0-5-16,7 0-2 16,5 1-2-16,3 5-1 15,1 3-2-15,6 3 0 0,-2 0 0 16,2 7-1-16,-4 3 0 16,-1 5-1-16,-4 2 2 15,-9 0-1-15,-4 9 1 16,-6-5 0-16,-12 7 0 0,-2-3 0 15,-8-1 0-15,9-9-1 16,2-3 0-16,-1 3-1 16,0-2 1-16,0-1-2 15,0-2 1-15,2 0-1 0,4-3 1 16,9-7 1-16,-8 16 0 16,8-16 2-16,15 7-1 15,10-7 1-15,12-2 0 16,8-9-2-16,3 1-1 15,1 3-5-15,-6 1-7 0,-17-1-23 16,2 7-49-16,-3 0-2 16</inkml:trace>
  <inkml:trace contextRef="#ctx0" brushRef="#br0" timeOffset="178975.0614">8352 16951 420 0,'0'0'5'0,"0"0"2"15,0 0 1-15,0 0-1 16,0 0 1-16,0 0 0 16,0 0 1-16,-2 13 1 15,2 1-6-15,-3 4-1 0,3 2-1 16,0 5 0-16,3-1-2 15,-1 2-3-15,3 1-5 16,-3-5-14-16,1-10-53 0,2 10-10 16</inkml:trace>
  <inkml:trace contextRef="#ctx0" brushRef="#br0" timeOffset="179154.5704">8178 17061 380 0,'0'0'1'0,"0"0"2"16,0 0 0-16,13-6 1 16,-4 6 1-16,12-2 1 15,4 2 0-15,2 0 1 0,10-3-2 16,3 3-5-16,2 0-23 16,-13 0-51-16,19 3-4 15</inkml:trace>
  <inkml:trace contextRef="#ctx0" brushRef="#br0" timeOffset="179649.5101">8889 17031 369 0,'0'0'6'0,"0"0"4"16,-2-10 1-16,2 10 1 15,-11-15 1-15,4 8 1 16,-3-1 0-16,-3-1 1 16,-1 0-7-16,-6 5-3 15,3 4-2-15,-3 0-2 0,0 7 0 16,3 4-1-16,1 4-1 16,2 4 1-16,9 1 0 15,3 1 0-15,4-1 1 16,10-2-1-16,1-3 0 15,9-5 1-15,-2-3-1 0,7-7 1 16,-2 0 0-16,-1-7 0 16,-1-7 0-16,-5-4 0 15,-1-7 0-15,-4-2 0 0,-6-10 0 16,-2-1-1-16,-3-4 0 16,-2-2 0-16,-2 1 0 15,-3 7 1-15,-2 3 0 16,2 6-1-16,-1 9 0 0,1 9-1 15,5 9 2-15,-4 9-1 16,4 12 0-16,2 11 0 16,5 3 0-16,4 6 0 15,-2 6-2-15,7 8-4 16,-4-7-13-16,6-2-62 16,1-3-3-16</inkml:trace>
  <inkml:trace contextRef="#ctx0" brushRef="#br0" timeOffset="180138.1838">9255 17036 411 0,'0'0'5'0,"0"0"1"0,0 0 3 15,-10-13 1-15,10 13 1 16,-8-12 1-16,8 12 1 15,-7-15 0-15,2 6-6 0,5 9-1 16,0-18-3-16,9 13-1 16,2-3-1-16,1 6-2 15,6 2 0-15,-1 0-2 16,1 0 1-16,-2 2-1 16,0 6 0-16,-7 1 0 15,-4 5 1-15,-2-2-1 16,-3 3 1-16,-8 0 1 0,-1 1 1 15,-4 1-1-15,3-2 1 16,1 1 1-16,-2-6-1 0,4-1 0 16,4 2 1-16,3-11 1 15,3 12-1-15,4-5 1 16,6-2 0-16,-1 0 0 0,6 0-1 16,-1 0 1-16,3-1-2 15,-6 4 1-15,2 2-1 16,-7-2 1-16,0 2-1 15,-7 0 1-15,-2 0 0 16,0-10-2-16,-6 14 1 16,6-14-2-16,-14 13-1 0,4-4-4 15,-5-1-5-15,3-1-12 16,-6 3-49-16,3-5-12 16</inkml:trace>
  <inkml:trace contextRef="#ctx0" brushRef="#br0" timeOffset="180482.9401">9548 16520 401 0,'0'0'1'15,"0"0"3"-15,0 0 1 16,12 10 3-16,-4 2 1 0,7 12 1 15,-1 3 2-15,4 7 1 16,2 9 0-16,0 3-1 16,0 8-3-16,-1 3-1 15,-1 6-2-15,-11 1-6 16,-2-2 0-16,-5-28 0 16,0 4 0-16,-2-1 0 0,-8 0 0 15,-2 5 0-15,-6 0 0 16,-2-5 0-16,-5 6 0 15,1-7 0-15,-6 2 0 16,-2-6-7-16,-4 2-33 0,6-5-47 16,-9-3-3-16</inkml:trace>
  <inkml:trace contextRef="#ctx0" brushRef="#br0" timeOffset="181026.5439">6751 16518 370 0,'0'0'5'0,"0"0"1"16,0 0 2-16,0 0-1 0,0 0 0 16,-15 18 1-16,2 6 0 15,-6 14 3-15,-3 8-3 16,-1 14-1-16,-1 12 0 0,-1 6 0 15,7 5 1-15,13-42-2 16,3 7 0-16,2-4-2 16,2 6-2-16,8-4 0 0,5 4-1 15,10 0-3-15,5-2-4 16,7-1-13-16,3 4-52 16,10-9-12-16</inkml:trace>
  <inkml:trace contextRef="#ctx0" brushRef="#br0" timeOffset="181783.3947">10219 16931 317 0,'0'0'9'0,"3"-14"3"16,2 4 3-16,0-2 4 16,-3 0 2-16,0-6-1 0,-2 2 1 15,0 0 1-15,-7 3-8 16,-8 4-5-16,-2 4-2 0,-8 2-4 16,0 3-1-16,-5 3-1 15,5 6 0-15,-5 3-1 16,11 3-1-16,-1 3 1 15,10 0-1-15,3 2 1 0,7-3 1 16,7-1-1-16,12 2 1 16,4-3 0-16,7 3 1 15,4-4-1-15,4 1 1 16,-3-3-1-16,2 1-1 16,-7-1 1-16,-5 1-1 15,-2-1-1-15,-11 1 1 0,-5-1 0 16,-7-2 0-16,-10 2 0 15,-10 0 0-15,-3-2 1 16,-6 0-1-16,-9-3 0 0,4 0 0 16,-6-4 0-16,6-3-2 15,-2 0 0-15,12 0-3 16,-1-3-5-16,12-1-11 0,1-6-23 16,12 3-40-16,2-3-3 15</inkml:trace>
  <inkml:trace contextRef="#ctx0" brushRef="#br0" timeOffset="182002.8064">10553 16972 406 0,'0'0'4'0,"0"0"2"15,0 0 2-15,2 10 1 16,-2-10 0-16,5 17 0 15,-3-5 1-15,1 0-1 0,-1 3-2 16,0 0-4-16,1 0-2 16,2-1-3-16,-2-1-10 0,4 0-31 15,3 2-39-15,-3-6-2 16</inkml:trace>
  <inkml:trace contextRef="#ctx0" brushRef="#br0" timeOffset="182377.1515">10781 16991 422 0,'0'0'4'0,"0"0"0"15,0 0 0-15,0 0 0 16,0 0 1-16,0 0 0 16,0 11 0-16,2-5 0 0,3 9-3 15,-3-2 0-15,4 4 0 16,-1-5-1-16,-3 3 0 15,1-4-1-15,-3-11 2 16,9 12 0-16,-9-12 0 0,0 0 0 16,13-3 0-16,-5-6 0 15,-1-8 0-15,6 1 0 16,1-4-1-16,2 1-1 0,3-4-1 16,-1 5 1-16,-1 4-2 15,0 1 1-15,-2 8 0 16,0 5-1-16,0 0 1 15,-5 10 1-15,0 3-1 0,0 5 0 16,0-1-1-16,-5 2-4 16,7 6-9-16,-10-5-27 15,9 3-38-15,1-2-4 16</inkml:trace>
  <inkml:trace contextRef="#ctx0" brushRef="#br0" timeOffset="182881.0565">11541 16803 410 0,'0'0'5'0,"0"0"2"15,0-12 2-15,0 12 2 16,0-12 0-16,0 12 0 15,-4-11 0-15,-6 11 0 0,-3 8-3 16,1 11-3-16,-3 6-2 16,0 4-1-16,0 9 0 15,3 4-1-15,4 2 1 16,4-3 0-16,4-2-2 16,7-1 0-16,5-11 0 15,6-3 0-15,4-7 0 0,0-4 0 16,5-6 0-16,3-7 0 15,0-2 0-15,-2-13 0 16,-3 0 0-16,-3-7 0 0,-5-5 0 16,-6-6 0-16,-6-3 0 15,-5-5 0-15,-11-3 0 16,-4 2 0-16,-5 2 0 0,-5 5 0 16,4 6 0-16,-2 7-2 15,0 9 1-15,4 6 0 16,1 7 1-16,3 9-1 15,8 9 1-15,2 7 0 16,5 2 0-16,2 6 0 0,11 1-1 16,6 5-6-16,4-4-18 15,-11 3-57-15,26-7-3 16</inkml:trace>
  <inkml:trace contextRef="#ctx0" brushRef="#br0" timeOffset="183348.0575">12012 17053 471 0,'0'0'5'0,"0"0"1"0,-5-10 1 16,5 10 1-16,-6-12 1 16,6 12-4-16,-2-17-5 0,2 7 0 15,0 10 0-15,13-17 0 16,-1 12 0-16,6-1 0 15,-2 6 0-15,2 0 0 16,-1 11 0-16,1-2 0 16,-8 3 0-16,-2 6 0 15,-8 4 0-15,0-5 0 0,-8 9 0 16,-7-5 0-16,0 2 0 16,-5-6 0-16,5 0 0 15,-2 0 0-15,2-4 0 16,5-2 0-16,10-11 0 15,-13 12 0-15,13-12 0 0,0 0 0 16,16 9 0-16,0-6 0 16,7-3 0-16,5 0 0 15,1 2 0-15,1-2 0 0,2 0 0 16,-6 0 0-16,-4-2 0 16,-5 2 0-16,-4-3 0 0,-13 3 0 15,12 0 0-15,-12 0 0 16,0 0 0-16,0 0 0 15,0 0 0-15,0 0 0 16,-5 0 0-16,5 0-47 16,0 0-44-16</inkml:trace>
  <inkml:trace contextRef="#ctx0" brushRef="#br0" timeOffset="184700.7871">13127 16798 360 0,'0'0'8'0,"0"0"2"16,0 0 4-16,0 0 1 15,0 0 0-15,0 0 1 16,0 0 1-16,0 0 0 16,8 3-6-16,4-3-4 0,4-3-2 15,3 0-2-15,6 2-4 16,5-2-5-16,0 0-12 15,-3-9-52-15,1 12-15 0</inkml:trace>
  <inkml:trace contextRef="#ctx0" brushRef="#br0" timeOffset="184868.3521">13053 16984 389 0,'0'0'4'0,"0"0"3"16,12 0 2-16,-1 0 0 15,8 0 0-15,4 0 2 16,4-2-2-16,3-4 0 0,7 2-9 16,0-2-21-16,-12-2-58 15,13 4 0-15</inkml:trace>
  <inkml:trace contextRef="#ctx0" brushRef="#br0" timeOffset="185636.5111">14257 16704 450 0,'0'0'3'15,"0"0"1"-15,0 0 0 0,0 0 0 16,0 5 2-16,-3 5 0 16,0 2 0-16,0 5 1 15,1 5-3-15,0 3-1 0,2 7 1 16,0 1-2-16,2-1 1 15,6 0-1-15,-1-2-1 16,1 0 1-16,-1-8-2 16,-2 1 0-16,0-4 0 15,-2-6 0-15,-3-1 0 16,0-12 0-16,-3 9 0 0,3-9 0 16,-15-2 0-16,5-13 0 15,0-2 0-15,0-8 0 16,-2-7 0-16,4-8 0 15,1-4 0-15,2-3 0 0,5 0 0 16,0 2 0-16,7 0-2 16,4 9 0-16,1 5 0 15,6 7 1-15,1 4-1 0,6 7 1 16,0 7 0-16,0 3-1 16,2 3 1-16,-5 5 0 15,-4 7 1-15,-6 8 1 16,-4-1 0-16,-8 7 0 15,-13-1 1-15,-1 1-1 0,-9-4 1 16,-4 1-1-16,-3-5-2 16,0-1-2-16,0-5-3 15,5 0-7-15,0-4-13 16,11-8-53-16,4 5-6 16</inkml:trace>
  <inkml:trace contextRef="#ctx0" brushRef="#br0" timeOffset="186395.7414">14579 16924 339 0,'0'0'8'0,"0"0"3"16,-9-7 3-16,9 7 3 0,-8-2 1 15,8 2 1-15,0 0 0 16,-13-5 1-16,13 5-7 16,0 0-2-16,0 0-2 0,13 5-2 15,4-3-1-15,8 3-6 16,0-3 0-16,12 1 0 16,6 1 0-16,-1-4 0 15,-2 3 0-15,-3 0 0 0,-4-1 0 16,-3 0 0-16,-9 1 0 15,-8-1 0-15,-13-2 0 16,5 10 0-16,-10 0 0 16,-13 0 0-16,-2 2 0 0,-6 4 0 15,-4 1 0-15,-2 0 0 16,-4 0 0-16,6-2 0 16,0-3 0-16,9 1 0 15,3-2 0-15,6-5 0 16,12-6 0-16,-11 13 0 0,11-13 0 15,13 5 0-15,-1-3 0 16,11-2 0-16,0 0 0 16,4 0 0-16,3 0 0 0,0-2 0 15,-1-3 0-15,0 5 0 16,-4-2 0-16,-2-1 0 16,-5 3 0-16,-6 0 0 15,0 0 0-15,-12 0 0 0,13 0 0 16,-13 0 0-16,0 0 0 15,0 0 0-15,0 0 0 16,0 0 0-16,0 0 0 0,0 0 0 16,0 0 0-16,0 0 0 15,0 0 0-15,0 0-13 16,-2-12-72-16,2 12-4 16</inkml:trace>
  <inkml:trace contextRef="#ctx0" brushRef="#br0" timeOffset="187914.6232">15387 16899 352 0,'0'0'7'0,"0"0"4"16,0 0 3-16,0 0 0 15,0 0 1-15,0 0 1 16,0 0 0-16,0 0 0 0,0 0-5 16,0 0-2-16,0 0-1 15,0 0 0-15,17 5-1 16,1-2 0-16,7 0-7 15,10-3 0-15,-1 2 0 0,6-2 0 16,3 0 0-16,-1-2 0 16,-2 2 0-16,-5-3 0 15,-5-2 0-15,-9 5 0 16,-3-3 0-16,-6 3 0 0,-12 0 0 16,13 0 0-16,-13 0 0 15,0 0 0-15,0 0 0 16,0 0 0-16,0 0 0 15,0 0 0-15,0 0 0 0,0 0 0 16,0 0 0-16,0 0 0 16,0 0 0-16,0 0 0 15,-5 0 0-15,5 0 0 16,0 0 0-16,-10 3 0 16,10-3 0-16,0 0-21 15,-3 8-70-15,3-8-3 16</inkml:trace>
  <inkml:trace contextRef="#ctx0" brushRef="#br0" timeOffset="188708.2674">16456 16666 380 0,'0'0'9'0,"0"-12"-1"0,0 12 4 16,5-10 0-16,-5 10 1 15,0-10 0-15,0 10-2 16,0 0 3-16,-5 10-8 0,-7 7 0 15,-3 6-3-15,-4 2-1 16,-2 7 0-16,-4 3 1 16,0 0 1-16,-2-1-2 15,-1 1 0-15,7-8-1 0,-4-3 0 16,2-1 0-16,6-5 0 16,-1-3 0-16,6-6-1 15,2-3 1-15,10-6 0 16,0 0 1-16,0 0-2 0,10 6 0 15,7-6 0-15,8-2 0 16,7 0 0-16,3-3 0 16,6 2 0-16,-2-2 0 15,3 2 0-15,-5-1 0 0,-1 4 0 16,-9-2 0-16,-3-2 0 16,-6 4 0-16,-4 0 0 15,-5 0 0-15,-9 0 0 16,0 0 0-16,0 0 0 15,0 9-16-15,0-9-70 0,-13 9-1 16</inkml:trace>
  <inkml:trace contextRef="#ctx0" brushRef="#br0" timeOffset="188984.8068">16734 16883 444 0,'0'0'3'0,"0"0"1"0,0 0 1 16,5 9 2-16,-5 1 1 15,0 5 1-15,4 2 0 16,-4 5 0-16,2 4-1 0,-2 0-3 16,2 2-5-16,1-2 0 15,-1 0 0-15,1-3 0 16,-1-2 0-16,3-4 0 15,-3-1 0-15,3-2 0 16,-5-14-13-16,8 13-28 0,2-8-44 16,-10-5-3-16</inkml:trace>
  <inkml:trace contextRef="#ctx0" brushRef="#br0" timeOffset="189404.1509">16956 16429 402 0,'0'0'5'0,"0"0"1"0,0 0 3 15,10-8 0-15,-3 8 2 16,9 5 2-16,1 7 0 16,8 6 1-16,2 12-3 0,3 4-4 15,2 14 1-15,3 1-5 16,-1 10-3-16,-4 1 0 15,-7-1 0-15,-5 0 0 16,-11-1 0-16,-7-1 0 0,-13 0 0 16,-9-6 0-16,7-22 0 15,-4 0 0-15,-9-5 0 16,3 6 0-16,-10-3-16 16,-5 3-71-16,3-6-4 0</inkml:trace>
  <inkml:trace contextRef="#ctx0" brushRef="#br0" timeOffset="189931.427">14055 16453 306 0,'0'0'7'0,"0"0"4"15,0 0 1-15,-7-9 1 16,7 9 1-16,-18 0 2 15,3 0 1-15,-2 12 1 0,-6 13-5 16,1 12-2-16,-3 15 0 16,5 7 1-16,1 14 0 15,6 4 0-15,8 4 0 16,5 3-2-16,14-5-6 0,-1-41-4 16,2 1 0-1,8-2 0-15,6 5 0 0,-1-9-85 16,6 4-2-16</inkml:trace>
  <inkml:trace contextRef="#ctx0" brushRef="#br0" timeOffset="203699.6491">17766 15079 256 0,'0'0'9'0,"0"0"3"0,0 0 1 16,0 0 1-16,0 0 0 15,0 0 4-15,0 0 0 16,5 0 4-16,8 4-7 0,6-1-3 16,11-1-1-16,8 4 0 15,17-2-1-15,7-2-2 16,10 2-1-16,8-4-3 15,6 0 0-15,6 0-2 0,0 0 0 16,1 0-1-16,-7 0 0 16,-9 0 0-16,-7-4 0 15,-11 4 0-15,-13 0-1 16,-12 0 1-16,-11 0-1 0,-9 0 1 16,-14 0-2-16,0 0 0 15,0 0-2-15,-12 12-3 16,-1-8-10-16,1 4-19 15,-13-3-45-15,13 2-2 16</inkml:trace>
  <inkml:trace contextRef="#ctx0" brushRef="#br0" timeOffset="204194.7919">19475 14947 338 0,'0'0'7'0,"0"0"2"16,0 0 5-16,-6-7 1 0,6 7 1 15,-3-10 0-15,3 10 0 16,0-14 1-16,0 3-7 15,9 6-3-15,0 1-4 16,6-2-1-16,0 6-1 16,4 0-1-16,-1 0-1 15,2 8 1-15,-8 2 0 0,-4 5 0 16,-2 2 0-16,-6 2 0 16,-11 4 0-16,-4-3 0 15,-5 3 0-15,-7-1 0 0,-1 0 0 16,-4-3 0-16,0-1 0 15,4-3 0-15,7-3-1 16,1 3 0-16,7-5 1 16,13-10 0-16,0 10-1 0,10-8 2 15,15-2-1-15,5 0 0 16,5 0 1-16,4-2 0 16,1-3 0-16,2 0-1 15,-7-2-2-15,-3 4-9 0,-9 3-43 16,-6-7-25-16,-4-2-4 15</inkml:trace>
  <inkml:trace contextRef="#ctx0" brushRef="#br0" timeOffset="204628.2232">19561 14625 342 0,'0'0'3'0,"-10"-2"1"15,-2 2 2-15,-3 2 2 16,-8 3 3-16,-1 5 1 16,-12 5 2-16,-3 7 0 0,0 10 0 15,-7 8-2-15,7 11 0 16,-1 2-3-16,8 10-1 16,7-3-2-16,10 8-1 15,7-6-1-15,8-3-1 16,13-6 0-16,11-6-1 0,17-8 0 15,3-6 1-15,9-9 0 16,9-6 0-16,2-11 0 16,6-7-1-16,2-3 1 15,-2-17-3-15,-6-3 0 16,-4-15 0-16,-10-9 0 0,-11-8 0 16,-6-9 0-16,-18-3 0 15,-13-11 0-15,-6 7 0 16,-19-3 0-16,-12 7 0 0,-10 8 0 15,-10 9 0-15,-2 13 0 16,-5 12 0-16,-3 13 0 16,1 12 0-16,6 5-2 15,9 19-20-15,-1 9-61 0,16 6-4 16</inkml:trace>
  <inkml:trace contextRef="#ctx0" brushRef="#br0" timeOffset="206147.3703">18060 16744 279 0,'0'0'6'0,"0"0"2"15,-7 0 4-15,7 0 1 16,0 0 2-16,-13 0 0 16,13 0 0-16,0 0 1 0,-8 0-4 15,8 0-4-15,0 0-3 16,0 0-1-16,0 0 0 16,0 0 1-16,5 6 0 0,8-3 1 15,6-3-1-15,6 3 2 16,13-3 0-16,9 0 0 15,13 0-1-15,14-3 1 16,13 0-2-16,10-2 1 0,10 4 0 16,5-5-1-16,2 1 0 15,-2 3-2-15,-8 2 1 16,-4-2-1-16,-15 2-1 16,-11 0 0-16,-12 0 1 0,-12 0-3 15,-10 0 0-15,-10 0 0 16,-8 2 0-16,-5-2 0 15,-6 0 0-15,-11 0 0 16,9 0 0-16,-9 0 0 16,0 0 0-16,0 0 0 15,0 0 0-15,0 0 0 0,0 0 0 16,0 0 0-16,0 0 0 16,0 0 0-16,0 0 0 15,0 0 0-15,0 0 0 0,0 0 0 16,0 0 0-16,0 0 0 15,0 0 0-15,0 0 0 16,0 0 0-16,0 0 0 0,0 0 0 16,0 0 0-16,0 0 0 15,0 0 0-15,0 0 0 16,0 0 0-16,0 0 0 16,0 0 0-16,0 0 0 15,0 0 0-15,0 0 0 0,0 0 0 16,0 0 0-16,0 0 0 15,0 0 0-15,0 0 0 16,0 0 0-16,0 0 0 16,0 0 0-16,0 0 0 15,0 0 0-15,0 0 0 16,0 0 0-16,-4-2 0 0,4 2 0 16,0 0 0-16,0 0 0 15,0 0 0-15,0 0 0 0,0 0 0 16,0 0 0-16,0 0 0 15,0 0 0-15,0 0 0 16,0 0 0-16,0 0 0 16,0 0 0-16,0 0 0 0,0 0 0 15,0 0-6-15,-5-10-11 16,5 10-15-16,0 0-50 16,0 0-6-16</inkml:trace>
  <inkml:trace contextRef="#ctx0" brushRef="#br0" timeOffset="206747.7111">19847 16593 393 0,'0'0'5'15,"0"0"1"-15,0 0 3 0,0 0 0 16,-4-10 3-16,4 10 0 16,-3-13 1-16,3 13 0 15,0-13-4-15,0 13-2 0,3-9-2 16,6 1-1-1,3 4-2-15,8 1-1 0,5 0-1 16,0 3 0-16,3 0 0 16,-2 0-1-16,-3 6 0 15,-3-2 0-15,-5 5 1 16,-7 4-1-16,-8 0 0 16,-11 2-1-16,-1 2 2 0,-6-5 0 15,2 3 1-15,-2 0-1 16,1-3 0-16,1-1 0 0,7-4 0 15,9-7 2-15,-5 11-2 16,5-11 0-16,10 12 0 16,6-8 1-16,2 4-1 0,3-1 0 15,0 3 1-15,4-5-1 16,-5 3 0-16,-2-2-1 16,-6 2 1-16,-4 2 1 15,-8-2-1-15,0-8 0 0,-17 15 1 16,-4-5-1-16,-6 0 1 15,-5-6-2-15,-5 4-1 16,-4-4-2-16,-1-1-4 16,3-3-5-16,4 0-16 15,10 0-55-15,-5-5-1 16</inkml:trace>
  <inkml:trace contextRef="#ctx0" brushRef="#br0" timeOffset="207160.3663">20006 16278 397 0,'0'0'1'0,"-9"0"0"16,-2 0 0-16,-3 0 2 0,-7 8 2 16,-6 6 2-16,-10 6 1 15,-7 9 3-15,-4 12 0 16,-5 5-1-16,4 12 2 15,-1 3-1-15,11 3-1 16,9 4-2-16,10-5-1 0,17 0-1 16,10-4-4-16,18-7-2 15,13-4 0-15,14-9 0 16,15-5 0-16,10-11 0 16,8-5 0-16,5-11 0 0,4-7 0 15,0-11 0-15,-2-13 0 16,-13-8 0-16,-8-10 0 15,-16-11 0-15,-14-10 0 0,-20-4 0 16,-19-5 0-16,-15-3 0 16,-22 7 0-16,-11 2 0 15,-14 15 0-15,-10 6 0 16,-12 12 0-16,-2 19 0 0,-11 7-36 16,3 9-50-16,-2 13-4 15</inkml:trace>
  <inkml:trace contextRef="#ctx0" brushRef="#br0" timeOffset="216192.6359">22115 8405 433 0,'0'0'6'0,"0"0"2"15,0 0 2-15,0 0 2 16,0 0 2-16,0 0-1 0,0 0 0 16,0-10-11-16,0 10-2 15,21-12 0-15,-3 5 0 16,1-1 0-16,7 4 0 16,-1-2 0-16,2 4 0 0,-4 2 0 15,-2 0 0-15,-5 8 0 16,-7 1 0-16,0 1 0 15,-9 4 0-15,0 1 0 16,-11 3 0-16,-1-1 0 0,-4-2 0 16,2 0 0-16,-1 0 0 15,3-6 0-15,2 1 0 16,8 0 0-16,2-10 0 16,9 13 0-16,6-7 0 15,5 2 0-15,3-2 0 0,2 1 0 16,-4 1 0-16,2-3 0 15,-5 2 0-15,-4-2 0 16,-7 2 0-16,-7-7 0 0,3 15 0 16,-3-15 0-16,-17 15 0 15,-3-7 0-15,-8 1 0 16,-2 0 0-16,-7-3 0 16,3 2 0-16,-6-6 0 0,4 3 0 15,7-5 0-15,5 0-2 16,-1 0-19-16,12-12-47 15,3 9-16-15</inkml:trace>
  <inkml:trace contextRef="#ctx0" brushRef="#br0" timeOffset="216796.2457">22253 8189 400 0,'0'0'6'15,"0"-12"3"-15,-4 3 1 16,-1-2 3-16,-2-1-2 16,-2-1 1-16,-5 3 0 15,-6 0 0-15,-5 10-5 0,-8 0-3 16,-1 16-1-16,-8 6-2 16,-3 13 2-16,-4 6-1 15,3 9 2-15,2 10-2 0,6-1-2 16,8 3 0-16,13 2 0 15,12-7 0-15,8 0 0 16,14-7 0-16,17-8 0 16,7-10 0-16,14-5 0 0,4-7 0 15,6-10 0-15,4-5 0 16,1-7 0-16,-4-11 0 16,0-7 0-16,-2-4 0 0,-9-11 0 15,-8-4 0-15,-8-11 0 16,-9-4 0-16,-9-6 0 15,-14 1 0-15,-7-1 0 16,-15 5 0-16,-10 4 0 16,-7 6 0-16,-10 13 0 0,-5 9 0 15,-4 11 0-15,-6 7 0 16,3 5 0-16,4 13 0 16,8 6 0-16,-1 3-25 15,2 11-59-15,20-1-4 16</inkml:trace>
  <inkml:trace contextRef="#ctx0" brushRef="#br0" timeOffset="217244.3019">21508 8975 402 0,'0'0'3'0,"0"0"2"15,0 0 2-15,0 0 3 16,7 0 2-16,5 0 2 0,16 3 1 15,11 0 1-15,14-3-2 16,19 0-1-16,12 0-13 16,21-6 0-16,6-2 0 0,17 1 0 15,-1 2 0-15,-1-3 0 16,-2 4 0-16,-9-2 0 16,-13 4 0-16,-10 2 0 15,-23-3 0-15,-12 3 0 0,-16 0 0 16,-14 0 0-16,-12 0 0 15,-15 0 0-15,0 0 0 16,-18 0 0-16,1 5 0 16,-11-5 0-16,6 6-70 0,-8 3-20 15</inkml:trace>
  <inkml:trace contextRef="#ctx0" brushRef="#br0" timeOffset="217776.3793">22042 9385 373 0,'0'0'8'0,"0"0"3"0,0 0 2 16,0 0 1-16,0 0 0 16,5-3 1-16,-5 3 1 15,18-6 1-15,-6 1-7 16,8 2-4-16,3-1-1 0,1 1-2 15,3 3 0-15,1 0 0 16,-6 3-3-16,-6 4 0 16,-4 4 0-16,-12 3 0 0,-3-1 0 15,-12 1 0-15,-4 3 0 16,-6 0 0-16,-8 1 0 16,3-4 0-16,-2 3 0 15,2-5 0-15,5-3 0 0,5-1 0 16,6-1 0-16,6-5 0 15,8-2 0-15,0 0 0 16,17 0 0-16,3 0 0 0,8-4 0 16,2 1 0-1,2-4 0-15,3 2 0 16,-5-2-9-16,4-1-39 0,-6 1-36 16,-12-3-3-16</inkml:trace>
  <inkml:trace contextRef="#ctx0" brushRef="#br0" timeOffset="218174.851">22139 9177 378 0,'0'0'8'16,"-17"-12"1"-16,2 4 3 0,-10 2 1 16,-2 0 2-16,-6 1 1 15,-7 5-1-15,-1 0 2 16,-5 16-7-16,4 9-2 15,1 7-1-15,2 10-4 0,7 5-3 16,5 4 0-16,10 7 0 16,6 0 0-16,11 3 0 15,13-1 0-15,12-9 0 16,15-4 0-16,10-2 0 16,6-10 0-16,10-5 0 0,5-13 0 15,4-5 0-15,2-12 0 16,-8-2 0-16,-2-13 0 15,-1-10 0-15,-12-13 0 0,-9-8 0 16,-10-11 0-16,-13-6 0 16,-12-5 0-16,-10-7 0 0,-15 1 0 15,-14 7 0-15,-9 5 0 16,-12 16 0-16,-7 8 0 16,-7 15 0-16,-3 13 0 15,7 16-61-15,-2 13-28 16</inkml:trace>
  <inkml:trace contextRef="#ctx0" brushRef="#br0" timeOffset="230355.7767">2849 7640 258 0,'0'0'8'0,"0"0"4"15,0 0 3-15,0 0 5 0,0 0 2 16,7 0 1-16,-7 0 3 15,0 0 0-15,0 0-6 16,0 0-3-16,0 0-4 0,0 0-3 16,0 0-2-16,-15 5-3 15,0-1-1-15,-2-1-2 16,-8 2 0-16,-5 5-2 16,-4 0 0-16,-5-1-1 0,2 7 0 15,-2-3 2-15,-2 1-1 16,4 3 1-16,0-5 1 15,7 1-1-15,-2-1 0 16,5 3 0-16,-1 0 1 16,-1 5-3-16,3 3 0 15,-1-4 1-15,-5 8-1 0,0-1 0 16,-1 3 0-16,3 0 1 16,9 0-1-16,-4 0 1 15,0 2 0-15,2-3 0 0,9 1 0 16,1 4 1-16,3-3-1 15,-2 1 0-15,-6 4 0 16,6-3 1-16,4 1-1 16,1-1 0-16,-1-5 1 0,1 3-1 15,-1-9 0-15,3 0 0 16,5-4 1-16,0-4-1 16,-5-1-1-16,5-3 1 15,0-9-1-15,-4 13 0 16,4-13 0-16,-5 10-1 15,5-10-2-15,0 0-1 0,0 9-4 16,0-9-8-16,0 0-15 16,0 0-46-16,0 0-7 15</inkml:trace>
  <inkml:trace contextRef="#ctx0" brushRef="#br0" timeOffset="230870.0871">1739 8332 345 0,'0'0'6'0,"0"0"5"0,0 0 3 15,0 0 1-15,0 0 0 16,0 0-1-16,0 0 1 15,0 0-1-15,0 0-5 16,0 14-4-16,3-2-2 0,3 6 0 16,-6 6-3-16,4 3 2 15,4 6-1-15,-1 1 1 0,6-2-3 16,-4 0 2-16,-6-1 0 16,9-5-3-16,-4-6 3 15,4-3-2-15,-7-1 1 16,2-3-2-16,-4-6 3 15,-3-7-1-15,15 9-1 0,-15-9 2 16,18 0-2-16,-18 0 4 16,24-7-2-16,-9-8 2 15,8 1 1-15,4-7-2 0,3-4 3 16,0-1 0-16,2-2-1 16,-2 3-1-16,5 3 1 15,-5 0-2-15,-9 7 0 16,-1 3 0-16,-4 4-2 15,-7 4 0-15,-9 4 0 0,0 0-3 16,0 0-1-16,0 0-5 16,10 0-30-16,-10 0-45 15,3 12-2-15</inkml:trace>
  <inkml:trace contextRef="#ctx0" brushRef="#br0" timeOffset="241787.0599">3754 6442 241 0,'0'0'6'0,"0"0"4"0,0 0 3 16,0-9 3-16,0 9 1 15,0-17 3-15,2 0 0 0,3-3 2 16,2-7-4-16,3-6-3 16,7-7-3-16,4-7-1 15,11-10-2-15,5-9-1 16,11-9-1-16,8-4-2 0,9-7-1 16,10-4 0-16,9-4 0 15,6-3-2-15,7 3 0 16,4 3 1-16,7-1-1 15,4 3 0-15,-1 5 1 16,6 2 0-16,-2 5-2 16,-1 6 0-16,-3 6 0 15,-8 5 0-15,-11 9 0 0,-11 5-1 16,-8 9 0-16,-16 5 0 16,-10 13 2-16,-15 1-1 0,-9 5 1 15,-9 6 0-15,-3 5 1 16,-11 2-1-16,0 0 1 15,0 0 0-15,0 0-1 0,0 0 0 16,0 0-1-16,0 0 0 16,0 0-1-16,0 0-2 15,0 0 0-15,0 0-3 16,0 0-3-16,0 5-5 16,0-5-12-16,0 0-50 15,0 0-11-15</inkml:trace>
  <inkml:trace contextRef="#ctx0" brushRef="#br0" timeOffset="243342.7951">6575 2926 345 0,'0'0'7'0,"0"0"1"16,0 0 2-16,0 0 1 15,-2-10 1-15,2 10 0 0,-13-6 0 16,1-2 1-16,-6 6-5 16,-2-2-4-16,-4 1 0 15,-1 3-2-15,-5 0-1 16,-5 0-1-16,0 0-1 0,-5 9 1 15,0 2-2 1,3 4 1-16,-1 0 0 0,1 0-2 16,7 2 2-16,5 0 0 15,9 3 0-15,3 0-2 16,10 7 0-16,3 1 1 0,11 3 1 16,1 7 0-16,8 6 1 15,3 8 0-15,1 5 1 0,3 8 0 16,1 3 0-16,-1 12 1 15,-2 2 0-15,3 5 1 16,-7 5-1-16,2 2 1 16,-3 0 0-16,0 2 1 15,-5 0-1-15,5-4 0 0,-6 0 1 16,-1-5-2-16,2-5 2 16,-3 0-1-16,-2-6-1 15,0-4 1-15,0 0-1 0,-2-10 0 16,-3 0 0-1,2-5 0-15,-5-5-2 0,3-5 1 16,-2-3-1-16,0-2 0 16,2-4 1-16,-3-6-1 15,1-2 1-15,-1-1-1 16,-2-6 1-16,0 2 0 0,2-6 0 16,-2-4 1-16,0 2-1 15,0-2 0-15,0-1 0 0,3-8 1 16,-3-6-2-16,0 15 1 15,0-15-1-15,0 12 1 16,0-12-1-16,2 10 0 16,-2-10 1-16,3 10-1 15,-3-10 0-15,0 0 0 0,2 13 0 16,-2-13 1-16,0 0-1 16,0 0 0-16,0 0 1 15,0 0-1-15,0 0 0 16,0 0 0-16,0 0 0 15,0 0 0-15,0 0 0 0,11 0 0 16,-11 0 0-16,14-3 0 16,1-5 0-16,5 1 0 15,5-3 0-15,5-2-1 16,9-2 2-16,9-1-2 0,4-2 0 16,5-1 0-16,3 0 1 15,2 3-1-15,3 1 1 0,-10 4-1 16,1 0 0-16,-6 3 1 15,-8 4 0-15,-10 0 1 16,-4 0-1-16,-8 3 1 16,-8 0 1-16,-12 0-1 15,0 0 1-15,3 6 0 0,-3-6 0 16,-10 10 1-16,0-5-2 16,3-3 1-16,-4 1-2 15,11-3 0-15,-12 4 0 16,12-4 0-16,0 0-2 15,-9 0-4-15,9 0-4 16,0 0-12-16,-4-9-63 0,4 9-3 16</inkml:trace>
  <inkml:trace contextRef="#ctx0" brushRef="#br0" timeOffset="246705.1705">6711 3232 325 0,'0'0'5'0,"0"0"4"16,0 0 0-16,0 0 1 15,-9-7 2-15,9 7-1 0,-13 0 1 16,13 0-1-16,-17 3-5 16,6 7-3-16,2 2-2 15,-6 2 0-15,2 9-2 16,4-1 1-16,-1 1 0 0,2 1-1 15,3-1 0-15,5-1 0 16,0-2 1-16,5-3 0 16,5-4 1-16,5-1 1 0,3-4 0 15,1-6 2-15,1 0 0 16,3-2 1-16,2 0-1 16,-1-4 1-16,-4-4-2 15,0 4-1-15,-3-4-3 0,-1 3-7 16,-16 5-7-16,12-13-30 15,-2 10-31-15,-10 3-6 16</inkml:trace>
  <inkml:trace contextRef="#ctx0" brushRef="#br0" timeOffset="247087.691">6938 3267 348 0,'0'0'5'0,"0"0"2"15,0 0 2-15,0 0-2 16,0 0 1-16,-10 5-1 16,10-5 1-16,-12 17-1 0,4-4-5 15,3 2-2-15,2 0-1 16,3 2 1-16,0-4 0 0,5-1 0 15,8-2 1-15,4-3 1 16,3-4 0-16,3-3 0 16,2-5 1-16,0-5-1 15,-1 0 1-15,1-4 0 0,-7-3 1 16,-6 0-1-16,-3 1 0 16,-5 3-2-16,-4-2-1 15,-11 5-2-15,-3 3-2 16,-4 2-5-16,-5 5-6 15,2 0-23-15,3 12-38 16,-3-2-3-16</inkml:trace>
  <inkml:trace contextRef="#ctx0" brushRef="#br0" timeOffset="247485.5163">7236 3144 286 0,'0'0'3'0,"-10"0"3"15,3 2 0-15,-4-2 0 16,2 2 1-16,-3 6 1 0,-1-1-1 16,3 3 0-16,10-10-3 15,-12 18-2-15,12-9 0 16,0 1-1-16,5 0-1 15,4-5 1-15,3 2 1 16,6-1 0-16,0-2 0 0,1-1 0 16,1 2 0-16,1-3 0 15,-7 1-1-15,-2 2 1 16,-1-2-1-16,-11-3 0 16,7 12 1-16,-7-12-2 0,-10 14-2 15,-3-4 2-15,1 0-1 16,-8-2 0-16,3-1-1 15,-3 1-2-15,0-2-4 16,3 3-13-16,2-4-22 0,0-1-26 16,8 2-3-16</inkml:trace>
  <inkml:trace contextRef="#ctx0" brushRef="#br0" timeOffset="248073.7016">7430 3006 363 0,'0'0'6'15,"0"0"0"-15,0-9 4 16,0 9-2-16,0 0 0 16,0 0-1-16,0 0 1 0,-5 8 0 15,0 11-4-15,0 1-2 16,5 7-2-16,-3 0 0 15,3 3 1-15,5 1 0 16,6-5 0-16,3-4 0 16,2-1 0-16,0-7 0 15,5-4 1-15,-1-7-1 0,-3-3 1 16,3-3 0-16,-6-9 0 16,2-6 0-16,-4-4 1 15,-5-5-1-15,-5-2 0 0,-2-5 0 16,-2 3-1-16,-8-1 1 15,-4 5-2-15,-6 4 1 16,0 6-2-16,-6 2 1 0,5 10-1 16,-2 3-2-16,5 2 1 15,2 7-1-15,6 5 1 16,2 0-1-16,8 5 1 16,8 3 1-16,4-4 0 15,11 1 1-15,4-2-2 0,5-8-8 16,8-1-31-16,4-4-35 15,-1-2-3-15</inkml:trace>
  <inkml:trace contextRef="#ctx0" brushRef="#br0" timeOffset="248885.2322">8024 2970 280 0,'0'0'7'0,"0"0"5"0,0 0 0 16,0 0 3-16,0 0-1 16,8-3 2-16,-8 3 2 15,10-4 2-15,-1 1-8 16,9-4-3-16,-1 0-2 0,8-1-1 15,0 0 0-15,5-5-1 16,-3 6-1-16,1-3-1 16,-3 6-3-16,-8-2-5 15,-2 4-9-15,-3 2-25 0,-12 0-39 16,10 2-2-16</inkml:trace>
  <inkml:trace contextRef="#ctx0" brushRef="#br0" timeOffset="249334.8511">8536 2739 317 0,'0'0'7'16,"0"0"0"-16,0 0 1 15,-10-1 1-15,1 1 0 16,-7 0 3-16,-2 1-1 0,-1 5 2 16,-1-1-6-16,1 4-2 15,1 1-1-15,6 2-1 16,4-1-1-16,3 1-1 16,5 0 0-16,13-3 0 0,4 2 0 15,3-3 0-15,7-1 0 16,1 1 1-16,2-4-1 15,0 2 1-15,-2-4-1 0,-3 0-1 16,-4 1 0-16,-3 4 0 16,-6-5 0-16,-12-2 0 15,4 13-1-15,-4-3 0 16,-12-1 0-16,-3 4 0 0,-4-5 0 16,-4 4-1-16,-4-2-1 15,-1-3-2-15,1 1-2 16,2-6-6-16,8 3-9 15,1 0-28-15,0-5-24 16,16 0-5-16</inkml:trace>
  <inkml:trace contextRef="#ctx0" brushRef="#br0" timeOffset="250167.0815">8738 2784 313 0,'0'0'9'0,"0"0"0"16,0 0 1-16,0 0 0 0,0 0 0 16,-8 5 2-16,8-5 0 15,0 17-1-15,3-7-8 16,2 5 0-16,2-2-4 0,-2 5-5 16,5-2-11-1,-10-16-37-15,20 22-19 0</inkml:trace>
  <inkml:trace contextRef="#ctx0" brushRef="#br0" timeOffset="250549.7852">8924 2762 304 0,'0'0'2'16,"0"0"1"-16,0 0-1 0,0 0 1 15,0 0 0-15,0 12 2 16,0-12-1-16,0 18-1 16,2-6 0-16,1 0-1 15,2-3 0-15,-3 2 1 16,-2-11-1-16,8 13 2 0,-8-13-1 16,0 0 1-16,0 0 0 15,10 0-1-15,-10 0 1 16,5-15-1-16,-3 5 0 0,3-5-1 15,1-2-2-15,-2 2 1 16,1-3-2-16,2 6-1 16,1 3-1-16,-8 9 0 15,13-13 1-15,-13 13-1 0,12 2 2 16,-7 9-1-16,3 1 0 16,-3 0-5-16,2 3-13 15,0-6-36-15,4 11-12 16</inkml:trace>
  <inkml:trace contextRef="#ctx0" brushRef="#br0" timeOffset="250972.0503">9280 2634 324 0,'0'0'6'0,"0"0"2"0,-8-3 1 16,8 3 0-16,-10 0 0 15,10 0 1-15,-12 10 0 0,7 0-1 16,-1 2-5-16,4 7-3 16,2 1 0-16,0 5-1 15,0-2 1-15,5-1 1 0,3-2-1 16,2-3 1-16,5-4 0 16,-1-4 0-16,7-4 1 15,-2-5 0-15,6 0 0 16,-5-12 1-16,-1-3-1 15,-1-5 0-15,-2-5 0 0,-9-4-1 16,-5-6 0-16,-2 0 0 16,-7 4-2-16,-6-2 0 15,-1 5 0-15,-4 6 0 16,1 8-3-16,-1 4 1 16,4 10 0-16,1 3 0 15,3 11 0-15,5 8 0 0,5 0 1 16,5 6 1-16,12 2 1 15,3 1 0-15,8-3-7 0,6-3-25 16,8 2-42-16,1-10-1 16</inkml:trace>
  <inkml:trace contextRef="#ctx0" brushRef="#br0" timeOffset="251652.6467">7012 3973 334 0,'0'0'6'0,"0"0"2"0,-9-12 2 16,9 12 3-16,-13-11-1 16,5 4 1-16,-1 2-1 15,-7 2 1-15,2 3-6 0,-4 3-3 16,1 8-1-16,-3 1-2 15,2 6 1-15,4 2-2 0,-4-1 0 16,8 1-2-16,6 1 2 16,1-3-1-16,6-3 1 15,9-2 0-15,5-4 0 16,8-3 0-16,2-2 0 0,9 2 1 16,-4-6 1-16,5 0-2 15,-7 2 0-15,-3 0 0 16,-4 3 0-16,-9-1 1 15,-14-4-1-15,10 19 1 16,-13-10-1-16,-6 1 0 16,-9 1 0-16,-1 1 0 0,-9-3-1 15,1 2-3-15,-1-4-2 16,3 0-6-16,3-2-20 16,15-2-46-16,-5-3-2 15</inkml:trace>
  <inkml:trace contextRef="#ctx0" brushRef="#br0" timeOffset="251843.7621">7253 3985 356 0,'0'0'5'16,"0"0"3"-16,0 0 0 16,0 0 1-16,0 11-1 15,-2-1 1-15,0 2-1 0,-1 0 0 16,3 5-4-16,0 1-5 15,0 2-13-15,0 7-40 16,7-9-21-16,5-5-6 16</inkml:trace>
  <inkml:trace contextRef="#ctx0" brushRef="#br0" timeOffset="252182.2528">7396 3981 336 0,'0'0'6'0,"0"0"1"15,0 0 1-15,0 0 0 16,0 0-1-16,0 10 1 16,2-2 0-16,-2-8-1 15,2 21-5-15,1-11-2 0,-1 2 0 16,3 1 1-16,-3-3-1 16,-2-10 1-16,11 10 1 15,-11-10 0-15,7 0 0 0,-7 0 0 16,10-10 1-1,-3-3-1-15,-1-7 0 0,6 4 0 16,-5-4-1-16,6 3-1 16,-6 1 0-16,3 3-1 15,-10 13-1-15,18-12 1 16,-18 12 0-16,14 8-1 0,-7 1 0 16,2 2-4-16,-2 7-6 15,2-6-18-15,2-2-38 16,1 4-8-16</inkml:trace>
  <inkml:trace contextRef="#ctx0" brushRef="#br0" timeOffset="252569.1226">7775 3767 348 0,'0'0'6'0,"0"0"2"16,0 0 3-16,0 0-1 15,-7-7 0-15,7 7-1 16,-10 3 0-16,5 7 0 15,-5 5-5-15,8 4-3 16,-3 4-2-16,5 4 1 0,0 0 0 16,5-2-1-16,2-3 1 15,6-3 1-15,4-6 0 16,3-5 0-16,0-6 1 16,2-4 0-16,3-8 0 0,-5-2 0 15,-1-9 2-15,-1-1-2 16,-6-4 0-16,-4-5-1 15,-8 2 0-15,-2-3 0 0,-13 1-2 16,-3 7 0-16,-4 7-1 16,-5 1-1-16,2 7 1 15,0 9-1-15,2 5 0 16,4 9 0-16,8 3 1 0,9 6 1 16,2-2 0-16,10 0 1 15,12-1-2-15,8-2-3 16,5-11-15-16,3-2-53 15,21-5-4-15</inkml:trace>
  <inkml:trace contextRef="#ctx0" brushRef="#br0" timeOffset="253001.7202">8609 3534 356 0,'0'0'4'0,"0"0"-1"16,-11 0 0-16,1 5 2 15,-3 8-1-15,-1 2 1 0,-4 5 0 16,-1 5-1-16,1 4-4 15,4 4 1-15,3-7 0 16,9-1-1-16,2-3 1 16,10-6-4-16,12-4-11 0,3 1-31 15,12-13-27-15,8-5-4 16</inkml:trace>
  <inkml:trace contextRef="#ctx0" brushRef="#br0" timeOffset="253289.2246">8880 3557 344 0,'0'0'5'0,"-11"7"1"16,1-1 2-16,1 4 0 15,-2-1-1-15,2 6 1 0,-1-1-1 16,4 2 0-16,6-4-3 16,3-2-2-16,14-2 1 15,6-5-1-15,7-3 1 16,0-8 1-16,7-2 0 0,-3-2 0 15,-1-7-1-15,-6 0 1 16,-2 0 1-16,-8-1-2 16,-11-1 0-16,-6 4-1 15,-3 2 0-15,-12 6-2 0,-10 3-1 16,2 6-6-16,-9 6-8 16,8 9-19-16,-1 4-43 15,2-2-3-15</inkml:trace>
  <inkml:trace contextRef="#ctx0" brushRef="#br0" timeOffset="253640.43">9319 3381 373 0,'0'0'3'0,"0"0"2"15,0 0 2-15,-9 3 0 16,-4 4 0-16,-2-2 2 15,0 5-1-15,-2-3 1 0,-3 3-4 16,5 0-2-16,2-1-1 16,6 5 0-16,7-4-2 15,0-1-1-15,5 1 0 0,7 0 1 16,3 0-2-16,3-2 2 16,1-1-1-16,2 0 1 15,-1-2-1-15,-3-3-1 16,-2 3 2-16,-5-2-1 15,-10-3 0-15,0 15 0 16,0-15 0-16,-18 15-1 0,-1-5 0 16,-2 3-1-16,-6-4-3 15,2 1-4-15,0 0-14 16,8 3-38-16,-1-7-14 0</inkml:trace>
  <inkml:trace contextRef="#ctx0" brushRef="#br0" timeOffset="254040.0931">9548 3245 433 0,'0'0'5'0,"0"0"-1"16,0 0 0-16,-10-3 0 15,10 3 0-15,-12 8 0 16,5 5 0-16,-2 1 0 15,7 6-4-15,0 2-1 16,2 1 1-16,2 2 0 16,5-3 0-16,6-2 1 15,4-8 0-15,1-5 0 0,2-2 0 16,-1-5 0-16,4-3 1 16,-5-6 0-16,-4-11 0 15,2 0-1-15,-9-5 0 0,-2-2 0 16,-5-3 0-16,-3 1 0 15,-6 4-2-15,-7 2 1 16,4 6-2-16,-3 5 0 0,3 12 0 16,-4 2 0-16,9 13-1 15,0 7 1-15,7 6 0 16,5-1 1-16,7 5 1 16,8-2-4-16,7 0-14 0,10-3-59 15,0-8-1-15</inkml:trace>
  <inkml:trace contextRef="#ctx0" brushRef="#br0" timeOffset="255576.7434">7515 4555 346 0,'0'0'6'0,"0"0"1"15,0 0 4-15,-6-2 0 0,6 2 1 16,-10 0 0-16,10 0-1 16,-17 2 1-16,5 6-6 15,2 4-2-15,-3 3-2 16,3 3-2-16,3 6 0 0,5-4-1 16,2 2 1-16,2-2 0 15,10-2 1-15,11-9-1 16,4-4 1-16,8-5 1 15,0-2-1-15,6-8 1 16,0-4 1-16,-4-7-1 0,-10 1 1 16,1-2 0-16,-11-2 1 15,-9-2-2-15,-8 5 1 16,-3 0 0-16,-14 4-2 0,-4 2 0 16,-3 8-1-16,-5 7-1 15,1 3-2-15,1 9-3 16,2 8-8-16,9-3-15 15,-1 7-52-15,20 2-2 16</inkml:trace>
  <inkml:trace contextRef="#ctx0" brushRef="#br0" timeOffset="256002.2953">8981 4162 425 0,'0'0'3'16,"0"0"0"-16,0 0 0 0,-13 0 1 15,13 0-1-15,-12 7 0 16,12-7 0-16,-14 14-1 15,8-1-1-15,4 0-2 16,2 2 1-16,8-1-1 16,4 1 1-16,6-2 1 15,6-6 0-15,3-5 0 0,3-2 0 16,7-2 0-16,-7-8 1 16,3-5 0-16,-6 1 1 15,-5-4-1-15,-4-2 2 0,-8 4-2 16,-10-5 1-16,-8 4-1 15,-9 2-1-15,-6 2 0 16,-9 6-1-16,-3 5-2 0,3 4-4 16,-5 5-7-16,9 11-19 15,14 4-49-15,-2-5-2 16</inkml:trace>
  <inkml:trace contextRef="#ctx0" brushRef="#br0" timeOffset="256302.7118">10277 3817 447 0,'0'0'0'0,"0"0"0"16,0 0 0-16,0 0 1 16,5 5 0-16,-5-5-1 0,14 17 1 15,-3-7 0-15,-2 5 0 16,1 5 1-16,3 0-2 16,-1-3-3-16,2 3-13 15,-3 0-61-15,-1-6-1 16</inkml:trace>
  <inkml:trace contextRef="#ctx0" brushRef="#br0" timeOffset="257099.3065">10018 2651 360 0,'0'0'8'0,"0"0"1"0,0 0 4 16,-5-13 1-16,5 13 1 16,-10-10 0-16,10 10 1 15,-15-12-1-15,8 10-6 16,7 2-3-16,-18 0-3 16,18 0-3-16,-10 14 0 0,8 1-1 15,-1 2 0-15,3 3 1 16,10-3-1-16,2 4 1 15,4-9 0-15,6 3 1 0,6-5-1 16,-4-8 1-16,8-2-1 16,-5-2 1-16,-2-6 0 15,-2-9 0-15,-3-1 0 16,-8 0 0-16,-7-6 0 0,-5 0 0 16,-2 1 0-16,-13 3-1 15,-5 2-1-15,-3 9 0 16,-2 4-1-16,1 5-1 15,-6 5-4-15,10 15-7 0,2-5-15 16,-1 9-51-16,14 6-1 16</inkml:trace>
  <inkml:trace contextRef="#ctx0" brushRef="#br0" timeOffset="257483.1934">10190 3138 404 0,'0'0'2'0,"0"0"0"0,0 0 1 15,0 0 0-15,-11 8 0 16,11-8 0-16,-5 17 0 15,3-5 0-15,2 4-1 16,0-5 0-16,7 4 0 16,6 0 0-16,1-5 0 15,7-2 2-15,1-6-1 0,2-2 1 16,-1-10 0-16,2-2 1 16,-5-4 1-16,-5 0-1 15,-6-7 0-15,-5 4 0 16,-4-3 0-16,-16 1-2 0,-4 9-1 15,-4 2-1-15,-3 8-2 16,-6 2-6-16,6 15-23 0,9 5-50 16,-5 4-3-16</inkml:trace>
  <inkml:trace contextRef="#ctx0" brushRef="#br0" timeOffset="258316.4747">7679 5109 338 0,'0'0'8'15,"0"0"3"-15,0 0 4 16,0 0 1-16,0 0 0 0,-10-5 0 15,10 5 0-15,-13 0 0 16,6 0-8-16,-3 11-4 16,2 4-2-16,1 0-3 15,2 7 1-15,5 0-1 16,0 2 0-16,9 0 1 0,7-7 0 16,7-5 0-16,3-7 1 15,4-5-1-15,5-5 1 16,5-7 0-16,-1-8 0 0,2-1 0 15,-6-3 1-15,-6-3 0 16,-5 1 1-16,-8-1-1 16,-11 1 0-16,-8-1 0 15,-9 9 0-15,-8 1-2 0,-7 4 0 16,-3 11-1-16,0 2-2 16,0 11-1-16,5 8-4 15,8 3-9-15,4 5-16 16,1-2-49-16,22 3-2 0</inkml:trace>
  <inkml:trace contextRef="#ctx0" brushRef="#br0" timeOffset="258717.5989">9113 4816 435 0,'0'0'4'0,"0"0"1"0,0 0 1 16,-5-7 0-16,5 7 0 15,-10 0 0-15,10 0 0 0,-18 1 0 16,9 7-5-16,-2 2 0 16,4 5-1-16,0 2-1 15,2 3 0-15,5-4 0 16,2 2 1-16,10-4-1 15,6-8 1-15,5-3 0 0,4-3 1 16,6-7-1-16,-1-9 1 16,0-3 0-16,0-4 0 15,-7 1 0-15,-5-3 0 16,-7 0 1-16,-11 0-1 16,-2 6-1-16,-13-1 0 15,-6 5 0-15,-6 6-1 0,-3 6 0 16,-2 3 1-16,-2 11-1 15,7 1-3-15,3 5-6 0,12 7-16 16,5 1-56-16,5-5 1 16</inkml:trace>
  <inkml:trace contextRef="#ctx0" brushRef="#br0" timeOffset="259139.0156">10639 4400 465 0,'0'0'2'16,"-7"0"0"-16,-3 0 0 15,0 0 0-15,-3 5 0 0,-1-1 0 16,-4 7 0-16,1 3 1 15,2 3-3-15,5 0 0 0,5 3 1 16,5 1-1-16,3-2 0 16,9-2 1-16,8-9-1 15,5-3 1-15,5-5-1 16,7-10 1-16,0-7-1 0,3-5 1 16,-2-4 0-16,-6-3 1 15,-8-4-1-15,-9 4 1 16,-10-1-1-16,-5 3 0 15,-14 3 0-15,-14 6 0 16,-4 9 0-16,-8 3-1 16,0 6-1-16,-2 10 0 15,7 7-2-15,2 6-4 0,12 4-14 16,0 0-60-16,21-2-5 16</inkml:trace>
  <inkml:trace contextRef="#ctx0" brushRef="#br0" timeOffset="259401.8677">11748 3971 496 0,'0'0'0'0,"0"0"0"16,0 0-1-16,0 0 1 15,0 0 0-15,2 8-1 16,3 6 1-16,6 3 0 16,-2 5 1-16,1 5 0 15,5 3 0-15,0 1-2 0,0 0-4 16,-3-2-14-16,-2-5-62 16,3-2-3-16</inkml:trace>
  <inkml:trace contextRef="#ctx0" brushRef="#br0" timeOffset="263645.0576">11497 3534 292 0,'0'0'8'15,"0"0"2"-15,0 0 5 16,-8-9 0-16,8 9 1 16,-10-5 3-16,10 5 1 0,-14-6-1 15,14 6-7-15,-13 0-3 16,13 0-5-16,-12 16 0 15,7-4-2-15,5 6-2 16,0-3 0-16,0 2-1 0,5 0 1 16,2-2 0-16,6-2 0 15,-1-7 1-15,5-3 1 16,3-3-1-16,3-5 2 0,2-5-1 16,-4 0 0-16,2-7 2 15,-7-3-1-15,-2 0 2 16,-3-2-1-16,-11 2 1 15,-6-2-1-15,-6 2-1 0,-8 6 0 16,-6 4-1-16,0 0-1 16,-7 10-1-16,3 0-2 15,1 7-1-15,6 8-10 16,1-3-15-16,4 3-54 16,8 0 0-16</inkml:trace>
  <inkml:trace contextRef="#ctx0" brushRef="#br0" timeOffset="264169.8791">11100 2935 366 0,'0'0'7'0,"0"0"0"15,0 0 1-15,-11 0-1 0,11 0 0 16,-12 11 0-16,12-11 0 16,-13 17 0-16,10-7-5 0,3-1-2 15,0 6 0-15,6-3 1 16,4-4 0-16,4-1 1 16,4-5 0-16,2-2 1 0,2-5 1 15,-2-2-1-15,0-5 0 16,-3-5 1-16,-4 2 1 15,-8-7-1-15,-2 2 0 16,-3-3 0-16,-8 1-1 0,-7 5-1 16,-4-3 0-1,-4 8-1-15,-2 3-2 0,-2 9-1 16,-3 0-2-16,5 9-9 16,-3-4-13-16,7 2-43 15,3 9-11-15</inkml:trace>
  <inkml:trace contextRef="#ctx0" brushRef="#br0" timeOffset="264602.875">10873 2507 356 0,'0'0'4'0,"0"0"1"0,-12-3 2 15,12 3 0 1,-18 0 1-16,8 6 0 16,3 1 0-16,-6 6 0 0,3 3-3 15,3 2-2-15,5 2 0 16,2 1 0-16,0 0-1 15,7-4 1-15,3-2 0 0,5-5 0 16,2-5 0-16,6-3 0 16,-3-2 0-16,-1-7 0 15,4-3 1-15,-6-5-1 0,-5-5 0 16,-2 0-1-16,-7-2 1 16,-3 0-1-16,-5 2 0 15,-7 0-2-15,-6 5 0 16,1 5-1-16,-3 5-1 0,0 5-4 15,3 3-6-15,-1 4-12 16,6 4-26-16,9-2-30 16,1 6-2-16</inkml:trace>
  <inkml:trace contextRef="#ctx0" brushRef="#br0" timeOffset="265400.3486">10726 2142 316 0,'0'0'1'0,"0"0"-1"0,0 0 4 15,0 0 0-15,8-7 1 16,7 5 2-16,2-8 2 16,7 0 0-16,10 3 1 15,3-7 1-15,0 2-2 0,7 5-2 16,-1-1-2-16,-1 8-2 15,-2 8-1-15,-3 10-1 0,-2 6 0 16,0 11 1-16,-1 7 2 16,-1 5 0-16,1 13 1 15,7 4-1-15,-2 3 2 16,6 7-1-16,2-2 1 0,1 5-3 16,1-3-1-16,3 3 1 15,1-3-1-15,-2 3 1 16,2-6-2-16,-3 1 1 15,-3 3 0-15,-2-6 1 0,-1 1-2 16,-3-3 0-16,-4-4-1 16,-3 0 1-16,1-4-1 15,0-5-1-15,-6-4 1 16,4 0 0-16,-6-8 0 16,3 3 1-16,-3-8-1 0,-2 1 0 15,-2-4 1-15,-4-2-1 16,-3 1 0-16,-2-2 1 15,-1-2-1-15,-6 2 1 0,3-6 0 16,-5 0 0-16,1-2 0 16,-2-3 0-16,1-2 0 15,0-3-1-15,-3-2 1 16,3-1-1-16,-5-12 0 0,6 14 1 16,-6-14 0-16,0 11 0 15,0-11 0-15,-8 14 1 16,-4-4-1-16,-6 4 0 15,-1 0 0-15,-11 5 0 16,-5 3 1-16,-8 3 0 0,-1 3 0 16,-6 0-1-16,-5 3 1 15,-2-1 0-15,8-2-1 16,6-1-7-16,1-10-29 16,19 0-47-16,11-5-3 0</inkml:trace>
  <inkml:trace contextRef="#ctx0" brushRef="#br0" timeOffset="268619.8764">5553 4493 331 0,'0'0'6'0,"0"0"2"16,0 0 1-16,0 0 2 0,0 0-2 15,0 0 1-15,0 0 0 16,5-7 0-16,-5 7-4 16,23 0-2-16,-7 0 0 0,9 0 0 15,3-3 1-15,7-2 2 16,3-2-1-16,1-1 0 16,-2-4 0-16,0 2-2 15,-2 1 0-15,-3-2-1 0,-4 4-1 16,-8 2-1-16,-2 3 0 15,-4 2-1-15,-1 2 1 16,-6 9-1-16,0 3 1 16,-4 6 1-16,-1 1 0 0,-2 8 1 15,-2 5 1-15,-5 0 0 16,-3 2 0-16,-3 1 0 16,1-3 0-16,-1-4 0 15,1 0-1-15,2-8 0 0,2 0-2 16,1-5 1-16,2-4 0 15,3-2-2-15,2-11 0 16,0 12 0-16,0-12-4 16,0 9-6-16,0-9-22 15,19 10-54-15,-19-10-1 0</inkml:trace>
  <inkml:trace contextRef="#ctx0" brushRef="#br0" timeOffset="271913.6237">7785 6561 224 0,'0'0'8'0,"0"0"4"16,0 0 3-16,0 0 1 16,3-4 1-16,-3 4 1 15,0 0 0-15,3-15 0 16,-3 15-7-16,7-15-3 0,-2 5-2 15,4-4-2-15,2-3-1 16,6-3 0-16,1-4 1 16,7 0-2-16,-1-5 0 0,11-4 1 15,0-2-2-15,12-1 1 16,3-4 0-16,7 0-1 16,8-2 1-16,4 0 0 15,6 0-1-15,4 4 0 16,6-1 0-16,2 3 0 15,5-2 0-15,5 3 0 0,3 1-1 16,4-1 1-16,2 0-2 16,4 3 2-16,4-1-2 15,1 1 2-15,-6 6-1 0,3-2 0 16,0 3 1-16,-3 5 0 16,1-2-1-16,1 0 2 15,-1 1-2-15,2 2 1 16,5-3 0-16,-1-3 0 0,1 1-1 15,5-2-1-15,-3-1 1 16,5 3 0-16,4-3-1 16,-6-1 1-16,-4 1-1 15,1 2 0-15,-4 3 2 0,2-6 0 16,-5 1-1-16,-1 0 1 16,-1 0 0-16,0-5 0 15,3-1 0-15,-5-1 0 16,1-2 0-16,-2-3 0 15,0 4 0-15,-5-7 0 0,2 0-1 16,-10 0 0-16,-2 0 0 16,-7 1 1-16,-3-5-1 15,-8 0 1-15,-1 3-1 0,-11 1 2 16,-4 0 1-16,-7-1 0 16,-3 5 2-16,-9 3-2 15,-1 0 2-15,-6 3 0 16,-8 4 0-16,-1-1 0 0,-5 7 0 15,-6-1-1-15,-5 3 1 16,1 2-2-16,-3 4 1 16,-2 2 0-16,-1 2 0 15,-2 10-1-15,0-15 0 0,0 15-1 16,0 0 0-16,0 0 0 16,0 0-1-1,0 0-1-15,0 0-1 0,0 0 1 16,0 0-1-16,0 0 0 15,0 0 0-15,0 0 0 16,0 0 1-16,0 0-1 0,0 0 1 16,0 0-1-16,0 0 1 15,0 0 0-15,0 0 0 0,0 0 0 16,0 0 0-16,0 0 0 16,0 0 0-16,0 0 0 15,0 0 0-15,0 0 0 16,0 0 0-16,0 0 0 0,0 0 1 15,0 0-1-15,0 0 0 16,0 0-1-16,0 0 0 16,0 0-1-16,0-9 0 15,0 9-2-15,0 0-2 0,0 0-4 16,0 0-7-16,0 0-9 16,0-11-8-16,0 11-39 15,0 0-12-15</inkml:trace>
  <inkml:trace contextRef="#ctx0" brushRef="#br0" timeOffset="274867.99">14154 2900 313 0,'0'0'6'0,"2"-10"4"16,-2 10 2-16,6-12 2 16,-6 12 2-16,0-15-1 0,0 15 0 15,-8-17-1-15,-4 15-5 16,-3 2-4-16,-7 0-4 15,-3 2-1-15,-2 6-3 16,-3 4 0-16,2 0 1 0,-2 6-1 16,5 2-1-1,6 2 0-15,1 0 0 0,6 3 0 16,4 7 2-16,3 1-1 16,5 4 2-16,5 6-1 15,8 5 2-15,4 2 0 16,3 9 0-16,3 6 1 0,-4 4-1 15,1 1 1-15,0 9-1 16,2 0 1-16,-6 7 1 16,-2 6-1-16,-1-1 2 15,-1 7-1-15,3-7 1 0,-5 3-1 16,2-4 1-16,-4-2 1 16,4-1-2-16,-5-8 2 0,4-1-1 15,-4-7 1-15,1-2-1 16,-1-7 1-16,1 0-3 15,-3-4 1-15,-3-7-1 16,3-3 0-16,2-4-1 16,-2-4 1-16,-2-6-1 0,2-1 0 15,-2-1 1-15,-1-7-1 16,3-3 1-16,-3 0-1 16,-2-7 1-16,3 0-1 15,-1-3 1-15,-2-1-1 16,0-2 1-16,0-9-1 0,5 17 0 15,-5-17 1-15,3 15 0 16,-3-5 0-16,0-10 0 16,0 17 1-16,0-10-1 0,0 4 0 15,0-4 1-15,0-7-2 16,0 18 1-16,0-18-1 16,0 12 0-16,0-12 1 15,-3 12-1-15,3-12 0 0,0 0 0 16,0 0 0-16,0 0 0 15,0 0 0-15,0 0 0 16,0 0 0-16,0 0 0 16,0 0 0-16,0 0 0 0,0 0 0 15,0 0 0-15,0 0-1 16,0 0 0-16,0 0 0 16,0 0 0-16,10 3 1 15,5-3 0-15,10-5-1 0,5-5 1 16,13 3 1-16,8-4 0 15,9-1 0-15,7 0-2 16,3-1 1-16,-1 0-1 16,-2 6 1-16,-2 0-1 15,-8 2 0-15,-12 0 0 0,-5 5 0 16,-13-2 2-16,-4 2 0 16,-11 0 1-16,-12 0 1 15,10 0 1-15,-10 0 1 0,0 0 0 16,0 0-1-16,0 0 0 15,0 0 0-15,-3 10-2 16,3-10 0-16,0 0-4 0,-10 7-5 16,10-7-20-16,5 14-54 15,-5-14 0-15</inkml:trace>
  <inkml:trace contextRef="#ctx0" brushRef="#br0" timeOffset="276147.2336">14291 3050 356 0,'0'0'7'0,"0"0"4"15,0 0 4-15,0-13 1 16,0 13 0-16,0 0 1 16,-2-11 0-16,2 11-1 15,0 0-6-15,0 0-4 0,0 8-3 16,2 10-2-16,1 9-1 15,2 4 0-15,2 5 0 16,1 1 1-16,2 2 0 0,-1 3 0 16,2-4 0-16,-4-6-1 15,3-4-1-15,-1-6-5 16,-1-5-13-16,0-8-54 16,-1 6-10-16</inkml:trace>
  <inkml:trace contextRef="#ctx0" brushRef="#br0" timeOffset="276509.5048">15059 3459 423 0,'0'0'5'0,"0"0"2"0,0 0 1 16,0 0 1-16,0 0 0 16,0 0 0-16,-2 12 0 15,2-3 0-15,0 2-4 16,2 5-3-16,3 4-1 15,2-1 0-15,1 7 0 16,2-3 0-16,2 3-1 0,-1-4 1 16,3 2-3-16,-3-3-5 15,3 4-11-15,-1 7-51 0,2-17-14 16</inkml:trace>
  <inkml:trace contextRef="#ctx0" brushRef="#br0" timeOffset="276914.9709">16118 3845 459 0,'0'0'4'0,"0"0"1"16,0 0 1-16,0 0-1 15,0 0 1-15,0 0-1 16,0 0 0-16,0 10 1 15,3 6-4-15,1 8-1 0,4-1-1 16,-3 8 0-16,5 1 1 16,2 3-1-16,4-6 1 15,-7 1 0-15,4-5-1 16,-3-1-3-16,-3-6-3 0,6 3-14 16,-6 3-54-16,0-12-11 15</inkml:trace>
  <inkml:trace contextRef="#ctx0" brushRef="#br0" timeOffset="277613.3163">17138 4273 454 0,'0'0'1'0,"0"0"2"16,0 0 0-16,0 0 1 0,12 11 1 16,-10 1 0-16,6 5 2 15,2 2 0-15,-3 6-1 16,3 2 1-16,1 1-2 16,1 1-1-16,-3 1-4 15,2-3 0-15,-4 0 0 0,3-4 0 16,-3-4 0-16,1-1 0 15,-1-3 0-15,-4-2 0 16,2-6 0-16,-5-7 0 16,4 12 0-16,-4-12 0 0,0 0 0 15,0 0 0-15,0 0 0 16,0 0 0-16,0 0 0 16,0 0 0-16,0 0 0 15,0 0 0-15,0 0 0 0,0 0 0 16,0 0 0-16,0 0 0 15,0 0 0-15,0 0 0 16,0 0 0-16,0 0 0 0,0 0-75 16,0 0-16-16</inkml:trace>
  <inkml:trace contextRef="#ctx0" brushRef="#br0" timeOffset="279046.0377">16946 3730 386 0,'0'0'7'0,"0"0"1"16,0 0 2-16,0-7 1 15,0 7-1-15,0 0 0 0,0 0 0 16,0 0 1-16,-5 10-7 15,0 2-2-15,0 6-1 16,-2 2-1-16,-3 2 1 16,-2 3 0-16,-1 0 0 0,-2 0 0 15,2-3 0-15,-4 0 0 16,2-3 0-16,0-7-1 16,6 1 1-16,-2-2 0 15,11-11-1-15,0 0 0 0,0 0 0 16,11 2 0-16,8-4 1 15,4-6-1-15,2 0 0 16,5-2 1-16,2 3-1 16,0-4 1-16,0 4 0 0,-4 0-1 15,-3 2 1-15,-4 1 0 16,-3 1-1-16,-3 0-3 16,-5 3-6-16,-10 0-20 15,0 0-52-15,0 0-1 0</inkml:trace>
  <inkml:trace contextRef="#ctx0" brushRef="#br0" timeOffset="279296.3778">17311 3747 444 0,'0'0'5'0,"0"0"2"16,0 0 0-16,3-9 1 15,-3 9-1-15,0 0 1 16,5 7 0-16,-5 1 0 0,3 10-4 16,-3 3-2-16,2 7-2 15,1-2 3-15,-1 3-3 16,3 2 0-16,2-3-4 0,-2-9-4 16,5 7-16-16,7-9-59 15,-6-5-2-15</inkml:trace>
  <inkml:trace contextRef="#ctx0" brushRef="#br0" timeOffset="284349.0512">16006 3285 350 0,'0'0'8'0,"0"0"4"0,0 0 4 16,0 0 0-16,0 0 0 16,0 0 1-16,0 0 1 15,0 0-1-15,-12-3-8 16,12 3-4-16,-7 7-3 16,1 9-1-16,-1-2-1 0,2 5-1 15,5 5 1-15,0 1-1 16,0-2 1-16,7 0 1 15,9-3 0-15,0-5 0 16,7-8 0-16,5-4 0 0,1-3 0 16,1-7 1-16,-5-4 0 15,3-8 1-15,-9 1 0 16,-4-7 0-16,-7-2 0 16,-8 3 1-16,-5-4-4 0,-11 6 0 15,-5 5 0-15,-12 4 0 16,1 9 0-16,-6 4 0 15,4 7-3-15,4 10-11 0,2 1-22 16,7 3-47-16,12 2-2 16</inkml:trace>
  <inkml:trace contextRef="#ctx0" brushRef="#br0" timeOffset="285302.3811">16906 3118 353 0,'0'0'8'0,"0"0"3"16,0 0 3-16,0 0-1 15,0 0 2-15,0 0-1 16,0 0 0-16,-12 3-1 16,12-3-7-16,-15 15-3 15,5-3-2-15,5 3-2 0,0 5-1 16,5-1 2-16,2 1 0 16,9 0 0-16,3-2 1 15,6-6 1-15,8-2 0 16,-1-5 0-16,3-5 1 15,-5 0 0-15,2-7 0 16,-2-3 1-16,-10-5 0 0,-3-2 0 16,-5-1-1-16,-7-2 0 15,-14 1-1-15,-4 0-1 16,-12 3 0-16,0 6-2 0,-2 2 0 16,-3 8-3-16,1 2-8 15,11 12-26-15,11 4-44 0,-1-2 0 16</inkml:trace>
  <inkml:trace contextRef="#ctx0" brushRef="#br0" timeOffset="286194.3871">14825 2940 297 0,'0'0'5'16,"0"0"2"-16,-5-2 0 0,5 2 3 16,-12 0-1-16,12 0 0 15,-15 2 0-15,5 4 0 16,10-6-5-16,-14 19-1 0,8-7-2 16,4 0 0-16,2 4 0 15,4-1 1-15,7-1 0 16,6-4 1-16,3-4 2 0,5-4 0 15,3-2-1-15,1-8 2 16,1-2 0-16,-2-3-1 16,-7-3 1-16,-3-4-2 15,-6 2 2-15,-9-3-1 16,-3-3-1-16,-10 10-1 0,-8-4 0 16,-1 9-2-16,-6 1-2 15,5 8-5-15,-4 5-15 16,6 5-31-16,8 10-24 15,2-2-5-15</inkml:trace>
  <inkml:trace contextRef="#ctx0" brushRef="#br0" timeOffset="286814.0102">15785 2784 301 0,'0'0'8'0,"0"0"5"16,-5 2 0-16,5-2 1 0,-15 6 2 16,5-2-1-16,3 9 1 15,-6-6-1-15,8 7-8 16,0-2-3-16,5 0-2 16,0 3-2-16,10-1 2 15,5-4-1-15,2-1 0 0,6-1 2 16,2-8 0-16,0 0 1 15,2 0 1-15,-2-8 1 16,-3-1 0-16,-2-3-1 16,-5-3 0-16,-7-2 0 0,-8-2-3 15,0-2 0-15,-13 4 0 16,-4-1-2-16,-5 6-1 16,-6 5-1-16,3 4-3 0,-5 3-7 15,5 10-15-15,8 12-42 16,8-2-10-16</inkml:trace>
  <inkml:trace contextRef="#ctx0" brushRef="#br0" timeOffset="287432.3249">16683 2680 333 0,'0'0'7'0,"0"0"3"0,0 0 1 16,-6-12 3-16,6 12 1 15,-9-5-2-15,9 5 1 16,-12-3-1-16,12 3-5 16,-11 8-5-16,6 1-1 15,5 3-2-15,0-1 1 0,5 4 0 16,6-3 0-16,5 0 0 16,5-4 0-16,4 0 1 15,2-6 0-15,3-2 0 0,-4 0 0 16,4-7 1-16,-5-4-1 15,0-3 2-15,-7-2-1 16,-6-4 1-16,-2-1 0 0,-10-4-1 16,-3-1 1-16,-11 5-2 15,-6-2-1-15,-5 9 0 16,-3 4-1-16,-2 10 0 16,-4 5-2-16,6 14-6 15,-2 4-20-15,-2 9-51 16,18 3-2-16</inkml:trace>
  <inkml:trace contextRef="#ctx0" brushRef="#br0" timeOffset="288181.3153">14425 3798 253 0,'0'0'6'16,"0"0"4"-16,-12 0 1 0,5 0 1 16,-4 0 0-16,-1 4 0 15,3 4 0-15,-7 2 0 16,7 0-5-16,0 2-4 0,7 1-2 16,-3 1 1-16,8-2 0 15,10 2 1-15,1-7 0 16,9 0 1-16,2-7 0 0,5 0 1 15,-3-5 0-15,8-3 0 16,-8-4 1-16,-8-3-1 16,-1-3 1-16,-8 4-1 15,-8-3-1-15,-2-1 0 0,-12 7-2 16,-6-2 0-16,-1 6-2 16,-6 3-3-16,0 4-7 15,2 8-20-15,-9 9-43 16,20 5-4-16</inkml:trace>
  <inkml:trace contextRef="#ctx0" brushRef="#br0" timeOffset="288757.9156">14455 4371 346 0,'0'0'6'0,"0"0"2"16,-5-7 3-16,5 7-2 0,0 0 1 15,-14-2-1-15,14 2-1 16,-16 5 1-16,9 7-7 15,0 1-2-15,1 2-1 0,6 5 0 16,0-4 1-16,2 0 0 16,9-4 1-16,6-2 0 15,6-3 2-15,2-7-1 16,2 0 1-16,3-7 1 0,-3-6 0 16,-2 1 0-16,-3-5 1 15,-7-5 0-15,-5-1 0 16,-5 0-1-16,-8 2-1 15,-4 1 0-15,-8 3-2 16,-2 4-1-16,-3 6-3 16,1 7-3-16,-2 3-6 0,6 9-16 15,3-4-39-15,7 11-12 16</inkml:trace>
  <inkml:trace contextRef="#ctx0" brushRef="#br0" timeOffset="289132.4393">15350 4114 402 0,'0'0'3'0,"0"0"1"0,0 0 0 15,0 0-1-15,-13 0 0 16,13 0-1-16,-7 6 1 16,0 4-1-16,5-1-3 15,2 6-1-15,0 0 0 0,4 3 1 16,6-4 1-16,5 1 0 16,0-5 1-16,5-5 0 15,5-2 2-15,-6-3 0 0,4-6 1 16,0-6 0-16,-9 3 1 15,-3-9 0-15,-7 0-1 16,-4 1 0-16,-8 0-2 0,-4 4-1 16,-10 6-3-16,-6-1-5 15,4 11-18-15,-3 7-53 16,-3 7-1-16</inkml:trace>
  <inkml:trace contextRef="#ctx0" brushRef="#br0" timeOffset="289664.4918">14609 4981 357 0,'0'0'4'15,"0"0"0"-15,0 0 2 0,0 0-2 16,-7 5 1-16,7-5 0 16,-7 18 0-16,4-8 0 15,3 5-4-15,0-3 0 16,3 0 0-16,6-2 1 0,7-2 0 16,5-6 1-16,2-2 0 15,7-2 1-15,0-6 0 16,2-6 0-16,-2 1 1 15,-3-5 0-15,-4-1-1 0,-9 1 0 16,-3-4 0-16,-11 5-1 16,-8 5-1-16,-7-1 0 15,-7 9-2-15,-6 4-2 0,1 4-3 16,-1 11-8-16,4 5-21 16,-1 7-44-16,12 0-1 15</inkml:trace>
  <inkml:trace contextRef="#ctx0" brushRef="#br0" timeOffset="290061.8176">15464 4793 422 0,'0'0'3'16,"0"0"0"-16,0 0 0 15,-12-2 1-15,12 2-1 16,-14 9 0-16,3 1 0 0,1 4 0 16,3-2-3-16,1 7 0 15,6-2 0-15,0 1 0 16,6 0 0-16,6-6 1 15,4-7 0-15,5-2 1 16,4-3 0-16,0-8 1 16,3-4-1-16,-3-6 2 0,-4-2-1 15,-3-5 0-15,-8 4-2 16,-5-5 0-16,-8 3 0 16,-9 4-1-16,-3 6-2 0,-7 4-3 15,0 9-8-15,-6 5-19 16,-2 7-48-16,16 10-1 15</inkml:trace>
  <inkml:trace contextRef="#ctx0" brushRef="#br0" timeOffset="290511.9568">16240 4870 322 0,'0'0'3'0,"0"0"6"16,0 0 4-16,0 0 1 15,-7-13 3-15,7 13 0 0,0 0 0 16,0 0 0-16,0 0-3 15,-13 3-5-15,13-3-5 16,-15 20-2-16,8-10 0 0,-1 2-2 16,3 0 0-16,3 2 0 15,2-5 1-15,0-9 0 16,20 3 1-16,-3-3 0 16,8-10 0-16,-2-6 0 0,2-2 1 15,-4-3 0-15,-1-6-1 16,-4 3 0-16,-11-7 0 15,-5 6-1-15,-11 3 0 16,-6 5 0-16,-8 2-1 16,0 7-1-16,-5 8 1 0,3 11-5 15,-3 4-22-15,11 4-53 16,8 3-3-16</inkml:trace>
  <inkml:trace contextRef="#ctx0" brushRef="#br0" timeOffset="291827.1213">17386 4922 401 0,'0'0'3'0,"0"0"2"0,0 0-1 15,0 0 1-15,0 0-1 16,0 0 1-16,0 0 1 0,5 0 1 16,10-5-2-16,2-4 0 15,11-7-1-15,6 1 1 0,6-9 0 16,10-4 0-16,5-4-1 15,0 0 0-15,-1-3-1 16,-2-2 0-16,-2 0 0 16,-10-2 0-16,-6 1 1 0,-6 1-1 15,-8-5 0-15,-8 0 0 16,-5-5 0-16,-7 2 0 16,-2-6 0-16,-10 0-3 15,-4 0 0-15,-3-2 0 16,-1 2 0-16,-3 1 0 0,2-2 0 15,-4 2 0-15,0 3 0 16,2 0 0-16,1 0 0 16,0-5 0-16,-1 0 0 15,5-3 0-15,-1 1 0 0,4-3 0 16,-2-2 0-16,4-1 0 16,1-4 0-16,-4 4 0 15,2 1 0-15,-2 0 0 0,0-1 0 16,-2 8 0-16,-1 3 0 15,-2 4 0-15,4 4 0 16,0 0 0-16,-1 4 0 16,3 3 0-16,2 1 0 0,4 3 0 15,-1-2 0-15,2 5 0 16,-2 0 0-16,1 5 0 16,2-6 0-16,-2 3 0 15,0 3 0-15,1 0 0 0,1-1 0 16,-3 4 0-16,2-1 0 15,1-3 0-15,-1 6 0 16,1 0 0-16,0 2 0 16,2-2 0-16,-2 2 0 15,3 0 0-15,-3 0 0 0,0 0 0 16,2 3 0-16,0 0 0 16,-1-2 0-16,6 0 0 15,-4-1 0-15,4 0 0 0,-3 0 0 16,3 1 0-16,0-4 0 15,0 0-4-15,0 3 3 16,0-2 0-16,3 1 1 16,-1 1 0-16,0-3 0 0,2 6 0 15,-2-2-1-15,-2 1 1 16,3 2 1-16,-3 11-2 16,0-12 2-16,0 12-1 15,0-7 0-15,0 7 0 16,0 0 0-16,0 0 0 0,-13-8-1 15,5 8 1-15,-6 0-1 16,-9 3 0-16,-4 4 0 16,-8 1 1-16,-13 1-1 15,-6 6 1-15,-9 3-1 0,-3-3 1 16,-4 5 0-16,3-3 0 16,-1-3-1-16,12 2-2 15,6-1-6-15,13 4-22 0,26-19-53 31,17-1-1-15</inkml:trace>
  <inkml:trace contextRef="#ctx0" brushRef="#br0" timeOffset="304591.9603">13473 4180 289 0,'0'0'7'16,"0"0"2"-16,0 0 4 0,0 0 3 16,0 0 1-16,0 0 1 15,0 0 2-15,0 0-2 16,0 0-5-16,0 0-5 16,0 0-3-16,0 0 0 15,0 0-3-15,12 1 0 0,1-1 1 16,7 0 2-16,2 0-1 15,8-1 2-15,2-8 0 16,3-3 1-16,6-4-1 0,-4 3-1 16,-3-5 0-16,-2 1-2 15,-4 1 1-15,-3 4-1 16,-6 2-1-16,-6 0 1 16,-1 2-2-16,-12 8 1 0,11-7-1 15,-11 7-1-15,0 0 0 16,0 0 0-16,5 7 0 15,-5 6 0-15,2 5-1 16,0 1 1-16,3 4 1 16,0 4-1-16,-3 5 1 0,3-2-1 15,-1 0 0-15,-2 2 2 16,1-10-2-16,-3 4 0 16,0-7 0-16,0-2 0 15,0-2 0-15,0-6 0 16,0-9 0-16,0 18-5 0,0-18-7 15,0 0-34-15,2 11-40 16,-2-11 1-16</inkml:trace>
  <inkml:trace contextRef="#ctx0" brushRef="#br0" timeOffset="312328.1865">5638 5155 54 0,'0'0'0'16,"0"0"0"-16,0 0-2 15,5-2 1-15,-5 2-1 16,20 4-1-16,-8 6 1 0,0 7 0 16,6 3-1-16,-4 8 2 15,6 1-1-15,-2 16 3 16,1 5 0 0,2-2 2-16,-1 8 0 0,-3-3 1 15,3 8-1-15,-3-10 2 16,3 12 1-16,0-19-3 15,2 6 1-15,-4-8 0 16,7 3-2-16,2-4-1 16,3-2-1-16,0-1 1 0,7-8-1 15,2 3 0-15,4-9 0 16,4 3 0-16,1-10 3 16,9-5-1-16,3-1 1 0,7-4 1 15,7-4 1-15,-2-3-2 16,12 0 1-16,8 0 2 15,3-3-3-15,2-2 1 16,5 3 0-16,-3-1 0 0,8 1 0 16,6 2 0-16,-7 0 0 15,-1 0 0-15,4 2 0 16,3 5-2-16,0-1 2 16,4 4-2-16,1-3 2 15,-5 3-2-15,10 0 0 0,0-3-1 16,0 3 2-16,-8-2-2 15,8-1 1-15,-5-2-1 16,-1 2 0-16,9-5 1 0,-11 4-1 16,0-6 0-16,6 2 0 15,4-2 0-15,-2 3-1 16,4-3 1-16,-2 0 1 16,-4 0-1-16,10-3 1 0,6 1-1 15,-7-4-1-15,-5 0 0 16,9-5 1-16,-4 2-1 15,-3-4 0-15,1 4 0 16,-8-3-1-16,-4 1 1 0,2 4 0 16,7-1 1-16,-12-2-2 15,-3 8 2-15,6-4-1 16,-8 4 0-16,9-2 0 16,3 1 0-16,-4 3 0 0,-8-3 0 15,7 3 0-15,1 0-1 16,-6 0 1-16,6 0 1 15,-11 0-1-15,-3 0 0 16,2 3 0-16,8-3 1 16,-8 0-1-16,1-3 2 0,3-2-1 15,-3 1-1-15,8-4 1 16,5 1-1-16,-8-3 1 16,-2 0-1-16,2 3 0 0,-4-1 1 15,2-1 0-15,2-7 0 16,-5 6 1-16,1-2-1 15,-1 2 0-15,6-5 1 16,2 3-2-16,12-3 0 0,-2 4 0 16,0-1 0-16,7 3 0 15,-2 1 0-15,-1-2-1 16,4 5 1-16,-8-4 0 16,-11 6 0-16,4-7 0 0,2 5 0 15,-11 1 0-15,-1-4 0 16,1 3 0-16,-3 0 0 15,3-2 0-15,9 0 0 0,-8 4 0 16,-3-5 1 0,0 2-1-16,-1 2 0 0,-6-1 0 15,4 0 1-15,-14 3-1 16,-4-3 1-16,-9 0-1 16,-6 2 3-16,-9-1 0 0,1-2 2 15,-13-1 1-15,-8 0 6 16,2-8 2-16,-7-3 2 15,-4-9 2-15,-5-3-1 0,-3-17 0 16,-7-7-1-16,-3-14-5 16,-7-12-3-16,1-10-2 15,-4-7-3-15,-2-8 0 16,-2-2 1-16,-4 3 2 16,6 7 1-16,-5 13 1 15,5 11 0-15,-2 17-3 0,-3 14-3 16,5 19-7-16,-10 13-18 15,-3 10-48-15,-3 21-6 16</inkml:trace>
  <inkml:trace contextRef="#ctx0" brushRef="#br0" timeOffset="313311.5588">10714 6595 35 0,'0'0'-2'16,"0"0"1"-16,0 0 0 16,0 0 0-16,7-13 1 0,-2 5 0 15,-5 8 0-15,15-22 1 16,-5 4 1-16,3 4 1 15,1-8 0-15,7-1 1 16,6-7-2-16,5 3 2 0,13-12 1 16,5-2 0-16,19-5 3 15,11-4 1-15,7-1 3 16,3-7-2-16,6 11 1 16,-1 2-2-16,-3 8 0 0,-8 6-2 15,-2 5-3-15,-10 4-1 16,-5 10-2-16,-2 2 0 15,-8 0-1-15,0 0 1 16,-7 3 1-16,-3 2-1 16,-7 0-1-16,-10 2 1 0,-5 1-1 15,-10 0 3-15,-1 2 4 16,-14 0 2-16,10 0 3 16,-10 0-1-16,0 0 1 15,0 0-1-15,0 0-14 16,0 0-11-16,0 0-35 15,13 2-7-15</inkml:trace>
  <inkml:trace contextRef="#ctx0" brushRef="#br0" timeOffset="321137.7541">2085 11150 267 0,'0'0'-4'0,"0"0"-4"0,0 0-1 15,0 0 2-15,0 10-1 16,0-2-1-16,5 6 1 16,-2 1-1-16,4 5 6 0,0 2 1 15,1 0 2-15,-5 3-2 16,14 0 1-16,-4-3 1 0,1 3 1 16,-1-5 1-16,9 2 0 15,0-5 0-15,11 2 3 16,1-4-1-16,9 3-1 15,9-2 2-15,7-4-1 16,12 0 1-16,3 0-1 0,6-2 1 16,9-2-1-16,3-4-2 15,5 1 2-15,2-2-1 16,11-3-1-16,-6 3-1 16,6-3 0-16,4 0-1 0,-3 0-1 15,6-3 2-15,-2 3 0 16,-5-3 0-16,8-2 0 15,4 2 0-15,-3 2 2 16,-2-4 0-16,5 0-1 16,5 2-1-16,-2 0 1 0,6 1-1 15,-9 0 1-15,-5 2-1 16,5 0 1-16,0 0-1 16,-5 0 0-16,-1 2-1 0,1 0 1 15,-5 1 0-15,5 0 0 16,2-1 0-16,-4-2 0 15,-2 0 0-15,7 0 0 0,-3 0 0 16,0 0 0-16,2 0-1 16,-7 3 1-16,-1-3 0 15,2 2 1-15,4 1-2 16,-6-2 1-16,-1-1 1 16,-1 0-1-16,-2 0 0 0,3 0 0 15,-2-1-1-15,-8-2 1 16,-5 1-1-16,-3 2 0 15,-13 0 0-15,1 0 0 16,-9 0 0-16,-9 5 0 0,-11-4 1 16,-6 7-1-16,-13-5 0 15,-2 1-1-15,-11-1-11 16,-3 3-48-16,0 2-3 0</inkml:trace>
  <inkml:trace contextRef="#ctx0" brushRef="#br0" timeOffset="330970.3288">31061 3059 353 0,'0'0'6'0,"2"-15"6"16,-2 8 1-16,0-6 0 15,0-2 0-15,-7 0 0 16,2 1 0-16,-13-1-1 0,-6 5-6 15,-5 5-3-15,-9 5-3 16,-7 5 0-16,-5 5-1 16,-2 12-1-16,-2 3 1 15,4 10 0-15,8 7 0 16,6 5-1-16,10 5 0 16,6 5 0-16,10 3 1 0,10 6-1 15,5 5 1-15,12 4 0 16,-2 3 0-16,4 6 0 15,-1 4 1-15,2 9 0 0,-3 5 1 16,-4 5 0-16,-3 0 0 16,-5 6-1-16,-3-4 2 15,-2 2-2-15,-7 1 1 0,-8-11-1 16,0 1 0-16,-5-5 1 16,-2-5-1-16,-3-11 1 15,-5 3-2-15,5-7 3 16,-5-5 0-16,3 0 0 15,2-10 0-15,1-6 0 0,3-1 1 16,4-6-1-16,5-4 1 16,-1-8-2-16,8-3 0 15,-2-5 0-15,7-5 0 16,0-2 0-16,7-5 0 0,6-1 1 16,4-9-1-16,3 0 0 15,7-4 1-15,6-3 0 16,6-5-1-16,4-2 0 0,4-5-2 15,0 1-7-15,2-4-13 16,-3 3-58-16,0 0-4 16</inkml:trace>
  <inkml:trace contextRef="#ctx0" brushRef="#br0" timeOffset="331568.7224">31414 3306 342 0,'0'0'6'0,"0"0"2"16,0 0 4-16,-9-9-2 15,9 9 2-15,-16-8-1 16,16 8 0-16,-20 0-1 16,6 3-6-16,2 10-3 0,-4 6-1 15,4 4-1-15,-3 1-1 16,10 8 1-16,2 0 0 16,3 1 1-16,8-3 2 15,5-6 0-15,6-4 2 0,4-2 0 16,9-11 1-16,-2-7 1 15,-3-4 0-15,1-17 1 16,-3-1-1-16,-6-10-1 0,1-5-1 16,-10-4-1-16,-10 5-1 15,-5-1-1-15,-7 6-1 16,-11 10-1-16,-7 8 0 16,1 13-1-16,-6 5-4 15,-6 15-7-15,4 7-12 0,8 5-33 16,3 21-23-16,7-2-4 15</inkml:trace>
  <inkml:trace contextRef="#ctx0" brushRef="#br0" timeOffset="331985.6149">31384 4039 402 0,'0'0'4'0,"0"0"1"15,0 0 2-15,-20-9-1 0,8 9 0 16,-3 0 0-16,3 0 0 16,-6 2 0-16,-4 11-3 15,7 5-2-15,3-2-1 16,9 8 0-16,3-3 1 0,5 4 0 15,7-3 0-15,11-4 1 16,7-3-1-16,4-6 2 16,-1-4-1-16,4-5 1 15,-3 0 1-15,0-11-1 16,-5-4 1-16,-7-8 0 0,-4-4 0 16,-11-3 0-16,-2-5-1 15,-5 0-1-15,-12 3-2 0,-11 3 0 16,3 3-1-16,-6 14-1 15,-8 3-2-15,2 9-6 16,0 9-9-16,4 9-25 16,14 9-38-16,0 5-3 15</inkml:trace>
  <inkml:trace contextRef="#ctx0" brushRef="#br0" timeOffset="332397.5837">31352 4471 385 0,'0'0'4'0,"0"0"2"15,-9-3 0-15,9 3 1 16,-18 0-1-16,6 3 1 15,-1 4 0-15,-2 7 0 0,2 0-4 16,-1 5-2-16,9 4 0 16,2 4-1-16,3-2 0 15,8 0 1-15,6-3-1 16,6-2 1-16,10-5 0 16,0-3 1-16,2-6 0 0,3-6 1 15,0-6 1-15,-3-6-1 16,-5-8 1-16,-9-5 0 15,-6-4 0-15,-4-4 0 0,-8-1-2 16,-10 2 0 0,-10 1-1-16,-2 9-1 0,-8 5-1 15,-2 7-4-15,0 10-9 16,-6 3-21-16,-2 8-46 16,13 9-3-16</inkml:trace>
  <inkml:trace contextRef="#ctx0" brushRef="#br0" timeOffset="332854.5016">31275 5162 436 0,'0'0'3'0,"0"0"1"16,0 0 0-16,0 0 0 15,4 10 1-15,0-3-1 16,-4 6 1-16,0 2 0 16,0 5-3-16,0-1 0 15,0 4-1-15,0 4-1 0,-4-5 1 16,0 1 0-16,4-3-2 15,0-6-3-15,0-1-6 16,0-1-13-16,0 3-54 16,0-15-3-16</inkml:trace>
  <inkml:trace contextRef="#ctx0" brushRef="#br0" timeOffset="333639.1206">31851 3089 372 0,'0'0'6'0,"0"0"2"16,0 0-1-16,0-10 1 16,0 10 0-16,0 0 0 15,9-5 0-15,0 5 1 16,8 3-5-16,13 4-4 0,2 7 0 16,16 6 0-16,-6 0 0 15,3 5 0-15,-3 5-2 16,1 2 1-16,-13 3-1 0,-9 4 1 15,-5 4-1-15,-14 6 0 16,-4 6 1-16,-6 12 1 16,-7 4 0-16,-10 9 0 15,1 3 1-15,-6 9 0 0,-3 3 0 16,3 3 1-16,-2 7-1 16,8-7-1-16,-1 2 2 15,12-6-1-15,-4-2-1 16,12-5 2-16,5-9-1 15,0-8-1-15,5-5 1 0,2-9 1 16,0-8-2-16,1-6 0 16,2-3 1-16,-5-1 0 15,-5-7 0-15,0-2 0 16,-5 3 1-16,-5-8-1 0,-5 3 0 16,1-1 0-16,-4-2 0 15,0 0-1-15,-4-1 1 16,2 1-2-16,0-1 2 15,5-1 0-15,-5 0 1 0,3-2-1 16,-1 6 0-16,2-5 0 16,3-1 0-16,-4 2 2 15,-1 1-3-15,3-2 1 0,5 2-1 16,3-3 1-16,-6 0-1 16,6-6 1-16,-6 4 0 15,3-3-1-15,0-4 1 16,1 1 0-16,-7-3 1 0,2 3-1 15,-2-4 1-15,0-1-1 16,-5 0 1 0,4-2-1-16,-8 3 0 0,-2-4-2 15,2 4-5-15,-5-5-11 16,5-3-62-16,2 0-2 0</inkml:trace>
  <inkml:trace contextRef="#ctx0" brushRef="#br0" timeOffset="335141.7021">29719 6681 225 0,'0'0'8'0,"0"0"4"15,0 0 3-15,0 0 5 0,0 0 1 16,0 0 3-16,0 0 0 16,0 0 3-16,0 0-6 15,-12-7-4-15,12 7-3 16,-11-10-2-16,11 10-2 0,-7-18-2 15,4 6-2-15,-1-1 0 16,4 1-2-16,0-7 0 16,0-5-1-16,4 4-1 15,1-6 0-15,0-4 0 0,3-3 0 16,0 1 0-16,1-4 0 16,1-1 0-16,-2 2 0 15,4-3 1-15,-2 4-1 16,5-3 0-16,2 4 0 15,-4 1 0-15,4 0 1 0,1 0-3 16,2 3 0-16,-1-4 0 16,1 6 0-16,0 0 0 15,-3-4 0-15,6 7 0 0,-3-1 0 16,-5 1 0-16,0 4 0 16,2 0 0-16,-2 0 0 15,-3 3 0-15,0 0 0 16,-1 2 0-16,-4 0 0 15,3 1 0-15,-2 2 0 0,-3 3 0 16,-5 9 0-16,9-18 0 16,-9 18 0-16,8-9 0 15,-8 9 0-15,0 0 0 16,0 0 0-16,0-7 0 0,0 7 0 16,0 0 0-16,0 0 0 15,0 0 0-15,0 0 0 16,0-13 0-16,0 13 0 0,0 0 0 15,8-12 0-15,-8 12 0 16,9-16 0-16,-9 16 0 16,8-9 0-16,-8 9 0 15,9-13 0-15,-9 13 0 0,11-10 0 16,-11 10 0-16,7-7 0 16,0-3 0-16,2 0 0 15,-2 1 0-15,7-2 0 16,-6-1 0-16,2 3 0 0,0-5 0 15,0 4 0-15,-3 3 0 16,-7 7 0 0,8-10 0-16,-8 10 0 0,0 0 0 15,0 0 0-15,4-10 0 0,-4 10 0 16,0 0 0-16,0 0 0 16,0 0 0-16,0 0 0 15,0-12 0-15,0 12 0 16,0 0 0-16,0-12 0 0,0 12 0 15,3-12 0-15,-3 12 0 16,0-15 0-16,0 4 0 16,0 11 0-16,0-15 0 15,0 15 0-15,0-12 0 0,0 2 0 16,0 1 0-16,0 1 0 16,0 8 0-16,5-15 0 15,-2 6 0-15,-3 9 0 16,7-16 0-16,-7 16 0 0,7-10 0 15,-7 10 0-15,0 0 0 16,8-8 0-16,-8 8 0 16,0 0 0-16,0 0 0 15,0 0-2-15,0 0-18 16,0 0-20-16,15-1-48 0,-15 1-1 16</inkml:trace>
  <inkml:trace contextRef="#ctx0" brushRef="#br0" timeOffset="335568.2602">30104 5254 348 0,'0'0'5'0,"0"0"3"15,0 0 3-15,0 0 0 16,0 0 1-16,0 0 1 16,0 0 0-16,0 0 1 0,0 0-5 15,8-9-3-15,-1-2-1 16,8 2-1-16,-3-7 0 16,8 2 0-16,-3-2-1 0,6 2 1 15,-5-1-1-15,3 3 1 16,-5 2-1-16,-4 0-1 15,-2 4 1-15,-10 6-2 0,12-8-1 16,-12 8-1-16,10 0 1 16,-10 0-1-16,13 11 1 15,-3 2 0-15,-3 1 1 16,4 4-1-16,-2 1 1 0,1 6 1 16,0 3-1-16,0-3 0 15,-3-1-2-15,0 6-9 16,2-7-21-16,3-1-51 15,3-8-2-15</inkml:trace>
  <inkml:trace contextRef="#ctx0" brushRef="#br0" timeOffset="374491.2152">31258 6561 313 0,'0'0'3'16,"0"0"2"-16,-5-9 2 16,5 9 0-16,0 0 1 0,-6-10 1 15,6 10 1-15,0 0 2 16,0 0-1-16,0 19-2 15,0 2-2-15,6 6-2 16,-1 5 0-16,2 1 0 16,0 6-2-16,-2 1 0 0,6-3-1 15,-2-5 0-15,1-2 0 16,-2-4 1-16,-3-5-1 16,0-1 0-16,2-3 1 15,-2-4-1-15,3-4 0 0,-8-9 1 16,10 7 0-16,2-7 1 15,5-4 2-15,11-8-1 16,4-10 1-16,15-9 0 16,8-1 0-16,7-12-1 15,13-2-1-15,12-3 0 0,5 3-1 16,0-4-1-16,0 5 0 16,-5 6-1-16,-8 4 0 15,-4 5-1-15,-10 6 0 0,-16 6 0 16,-11 3 0-16,-1 3-1 15,-12 2 1-15,-8 8 0 16,1-3 0-16,-4 2 1 16,-6 1 0-16,2 2 0 15,-10 0-1-15,0 0 2 0,12 0 0 16,-12 0 0-16,0 0-2 16,0 0 0-16,0 0 0 15,-5 0 0-15,5 0 0 16,0 0 0-16,0 0 0 15,0 0 0-15,0 0 0 16,0 5-3-16,0-5-6 0,-7 15-8 16,-6-11-11-16,13-4-58 15,-5 20-1-15</inkml:trace>
  <inkml:trace contextRef="#ctx0" brushRef="#br0" timeOffset="422705.3748">23536 8608 386 0,'0'0'7'0,"0"0"4"0,2-15 3 16,-2 15 2-16,4-9 1 16,-4 9 0-16,5-10 0 15,-5 10 0-15,0 0-8 16,2 4-9-16,-2 14 0 0,-2 4 0 15,-3 10 0-15,-6 8 0 16,4 5 0-16,-3 6 0 16,0 2 0-16,-2-3 0 0,4-2 0 15,0 0 0-15,3-9 0 16,5 1 0-16,0-10 0 16,11-6 0-16,1-2 0 15,6-5 0-15,1-6 0 16,1-4 0-16,10-5 0 0,-5-4-27 15,3-16-51-15,-2 6-7 16</inkml:trace>
  <inkml:trace contextRef="#ctx0" brushRef="#br0" timeOffset="422888.5648">23496 8906 392 0,'0'0'6'16,"0"0"2"-16,0 0 2 15,0 0 1-15,0 0 0 0,0 0 0 16,0 0 0-16,8-5 1 16,9 5-7-16,0-5-7 15,17 5-14-15,-8 0-36 16,14 0-27-16,2 0-3 16</inkml:trace>
  <inkml:trace contextRef="#ctx0" brushRef="#br0" timeOffset="423284.6298">23974 8816 402 0,'0'0'6'16,"0"0"3"-16,-5-5 1 15,-5 5 2-15,-2 0 0 16,-9 0 0-16,2 0 1 0,-6 8-1 16,0-1-5-16,0 7-3 15,2 4-2-15,7 2-1 16,3 3 0-16,3 1-1 15,10-5 0-15,0 1-1 16,10 1 1-16,5-9-1 0,-1-2 1 16,9-5 0-16,0-5 0 15,-4 0 1-15,1-7 0 16,0-5 1-16,-5-6 0 16,0-5 2-16,-3-1-4 0,-5 4 0 15,2-2 0-15,-5 7 0 16,-1 1 0-16,-1 2 0 15,-2 12 0-15,0 0 0 16,0 12 0-16,3 0 0 0,-3 2 0 16,4 4 0-16,1 4 0 15,3-2 0-15,0-3 0 16,4 1 0-16,-2-6-13 0,5-2-16 16,3 2-50-16,-2-10-7 15</inkml:trace>
  <inkml:trace contextRef="#ctx0" brushRef="#br0" timeOffset="423626.7151">24218 8831 413 0,'0'0'5'0,"0"0"3"0,0 0 0 15,0 0 0-15,0 0 0 16,0 0 1-16,-8 8-2 16,8-8 2-16,-5 19-6 15,5-3-2-15,0-4-1 0,0 5 0 16,0 0 0-16,0 0 0 15,0-5 0-15,0-1 0 16,0-11 1-16,5 13 1 0,-5-13 0 16,8 0-1-16,-8 0 2 15,14-18-1-15,-3 0 0 16,1 1 1-16,0-2-2 16,3-4-1-16,-3 5 0 0,1 3-2 15,-3 3 0-15,-1 5 0 16,-9 7 0-16,16 0 0 15,-16 0 0-15,17 14 1 16,-7 4 0-16,0-2 0 16,-1 0-3-16,7 9-13 0,-6 0-39 15,3-5-24-15,-1 1-3 16</inkml:trace>
  <inkml:trace contextRef="#ctx0" brushRef="#br0" timeOffset="424066.1903">24673 8658 475 0,'0'0'5'15,"0"0"1"-15,0 0 1 16,0 0 1-16,0 0 0 16,0 0-6-16,-8 0-2 0,-2 10 0 15,0 7 0-15,0 8 0 16,0 1 0-16,0 10 0 15,1 3 0-15,0 1 0 16,9-2 0-16,0-2 0 16,0-4 0-16,11-4 0 15,-1-8 0-15,4-8 0 16,2-2 0-16,1-10 0 0,0 0 0 16,1-13 0-16,-1-4 0 15,-2-7 0-15,0-12 0 0,-8 0 0 16,1-8 0-16,-6-4 0 15,-2 1 0-15,-4 0 0 16,-9 5 0-16,1 7 0 16,-6 5 0-16,1 13 0 0,-3 4 0 15,5 13 0-15,-2 3 0 16,4 14 0-16,5 5 0 16,3 7 0-16,5 3 0 15,5 4 0-15,8 3 0 0,7 2-6 16,-3 10-72-16,13-16-7 15</inkml:trace>
  <inkml:trace contextRef="#ctx0" brushRef="#br0" timeOffset="424418.0818">24919 8952 492 0,'0'0'5'0,"0"0"2"16,0 0 0-16,0 0-7 15,0-8 0-15,0 8 0 16,0-16 0-16,4 6 0 16,4-2 0-16,2-1 0 15,5 1 0-15,7 5 0 0,-3-1 0 16,7 8 0-16,-4 0 0 16,-2 5 0-16,0 7 0 15,-7 8 0-15,-9 2 0 16,-4 2 0-16,-2 5 0 0,-11-2 0 15,-1 2 0-15,-7-4 0 16,2 2 0 0,1-4 0-16,0-6 0 0,4 0 0 15,4-7 0-15,8 0 0 16,2-10 0-16,12 11 0 0,11-11 0 16,7 0 0-16,7-6 0 15,-8 1-83-15,22 2-5 16</inkml:trace>
  <inkml:trace contextRef="#ctx0" brushRef="#br0" timeOffset="427720.094">25219 8777 384 0,'0'0'7'0,"0"0"3"0,0 0 3 15,0 0 2-15,0 0 1 16,0 0 0-16,0 0 2 16,8 0-1-16,-8 0-6 15,12-3-7-15,1 1-4 0,4 0 0 16,8-6 0-16,4 5 0 15,6-3-3-15,8 0-38 16,-4 3-42-16,-2 3-4 0</inkml:trace>
  <inkml:trace contextRef="#ctx0" brushRef="#br0" timeOffset="427881.6617">25296 8918 424 0,'0'0'4'16,"0"0"3"-16,0 0 2 15,0 0 2-15,0 0 0 16,13 2 1-16,1-2 0 0,9 0 1 16,7-2-8-1,-3-6-13-15,15 6-71 0,1-5-5 16</inkml:trace>
  <inkml:trace contextRef="#ctx0" brushRef="#br0" timeOffset="429883.5969">25935 8197 353 0,'0'0'8'0,"0"0"5"16,0 0 3-16,0 0 1 16,0 0 1-16,0 0 0 15,0 0 1-15,0 0-1 16,0 0-7-16,0 0-5 16,0 5-3-16,2 12-1 0,2 4-1 15,-4 3 0-15,2 8-1 16,3 0 2-16,0 5 0 15,-3-2-1-15,0-5 1 16,1-3-2-16,-1-2 0 16,1-8 0-16,-3-2-2 15,0-5 2-15,0-10 2 0,0 10-2 16,0-10 0-16,-3-13 0 16,-2-1 0-16,1-11 0 15,-1-7 0-15,2-8 0 0,1-5 0 16,0-2 0-16,2-2 0 15,2 6 0-15,5-1 0 16,3 7 0-16,3 4 0 0,1 9 0 16,7 4 0-16,0 5 0 15,2 3 0-15,4 7 0 16,-2 2 0-16,-2 3 0 0,-1 11-2 16,-2 6 2-16,-11 3-1 15,0 2 2-15,-9 3-1 16,0 0 2-16,-13 1-2 15,-4-1 0-15,-3-3 0 16,-6-3 0-16,1-4 0 0,-2-1-6 16,3-7-3-16,4 3-10 15,2-5-22-15,-1-2-43 16,19-3-1-16</inkml:trace>
  <inkml:trace contextRef="#ctx0" brushRef="#br0" timeOffset="430748.9367">26199 8383 329 0,'0'0'9'16,"0"0"5"-16,0 0 4 16,0 0 2-16,0 0 1 15,0 0 1-15,0 0 1 0,0 0 0 16,0 0-8-16,0 0-5 16,0 0-3-16,0 0-7 15,0 0 0-15,0 0 0 0,4-5 0 16,9 3 0-16,-1-1 0 15,9-2 0-15,-4 1 0 16,8-2 0-16,2 4 0 0,0-1 0 16,3-1 0-16,-7 1 0 15,-4 3 0-15,-1 0 0 16,-4 0 0-16,-14 0 0 16,13 4 0-16,-13-4 0 0,0 20 0 15,-2-7 0-15,-6 1 0 16,-4 4 0-16,-4-1 0 15,0 4 0-15,-5-4 0 16,0 0 0-16,0-5 0 16,4 3 0-16,2-8 0 0,2 3 0 15,4-5 0-15,9-5 0 16,-8 4 0-16,8-4 0 16,0 0 0-16,12 0 0 15,1 0 0-15,7-1 0 0,2-2 0 16,6-2 0-16,-1 0 0 15,3 0 0-15,0 3 0 16,-5-1 0-16,-1 1 0 0,-4-1 0 16,-4-1 0-16,-4 4-30 15,8 0-55-15,-20 0-2 16</inkml:trace>
  <inkml:trace contextRef="#ctx0" brushRef="#br0" timeOffset="431153.514">26773 8336 448 0,'0'0'3'0,"0"0"4"0,0 0 0 16,0 0 2-16,0 0 0 16,0 0 0-16,0 0 1 0,10 0-1 15,0 0-9-15,5 0 0 16,0-4 0-16,7 3 0 16,0-2 0-16,1 1 0 15,2 2 0-15,-1-3 0 0,-4 3 0 16,-4 0 0-16,-4 0 0 15,-3-3 0-15,-9 3 0 16,11 0 0-16,-11 0 0 16,0 0 0-16,0 0 0 0,0 0 0 15,0 0 0 1,0 0 0-16,0 0 0 0,0 0-41 16,0 11-44-16,0-11-4 15</inkml:trace>
  <inkml:trace contextRef="#ctx0" brushRef="#br0" timeOffset="431650.4714">27397 8021 457 0,'0'0'3'0,"0"0"3"0,0 0 2 15,0 0 0-15,10-6 0 16,-10 6 0-16,0 0 0 16,0 0-3-16,0 0-5 0,10 13 0 15,-10 3 0-15,0 4 0 16,0 1 0-16,-5 4 0 0,2 3 0 15,-1 2 0-15,-1-3 0 16,-8 0 0-16,6-4 0 16,-5-4 0-16,1 0 0 0,-1-3 0 15,-1-2 0-15,6-4 0 16,7-10 0-16,-12 15 0 16,12-15 0-16,0 0 0 15,0 0 0-15,0 11 0 16,4-11 0-16,8 0 0 0,1 0 0 15,7 0 0-15,0 0 0 16,3 0 0-16,2 0 0 16,-4 0 0-16,-1-3 0 15,1 3 0-15,-7-2 0 16,2 2 0-16,-16 0-27 0,9 0-58 16,-9 0-3-16</inkml:trace>
  <inkml:trace contextRef="#ctx0" brushRef="#br0" timeOffset="431901.128">27768 8214 490 0,'0'0'3'0,"0"0"1"15,0 0 0-15,0 0 0 16,0 0 0-16,2 8-2 0,-2-1-2 15,2 6 0-15,-2-1 0 16,0 6 0-16,0 1 0 16,3 3 0-16,-3 1 0 15,5-1 0-15,-5-4 0 16,7-6-47-16,-5 5-37 16,6-10-3-16</inkml:trace>
  <inkml:trace contextRef="#ctx0" brushRef="#br0" timeOffset="432153.4551">27959 7879 442 0,'0'0'3'16,"0"0"2"-16,0 0 1 0,0 0-1 16,0 0 1-16,4 6 0 15,10 1 1-15,0 11 1 16,6 4-3-16,2 7-1 15,5 9-1-15,1 4 2 16,-1 7-1-16,-4 6-2 0,-5-1-2 16,-9 1 0-16,-6-1 0 15,-8-1 0-15,-18-4 0 16,-4 1 0-16,-18-6-38 16,3 0-45-16,-13-3-5 0</inkml:trace>
  <inkml:trace contextRef="#ctx0" brushRef="#br0" timeOffset="432649.2292">25736 7902 363 0,'0'0'8'16,"0"0"4"-16,0 0-1 16,0 0-1-16,0 0 2 0,-2 8 0 15,-11 4 0-15,-1 11 1 16,-11 6-6-16,7 12-4 15,-6 9 0-15,-1 10 2 16,2 4-1-16,9 1 0 0,3 4-1 16,11-7 1-1,11 0-2-15,13-5 1 0,8-4-3 16,18-7-9-16,7 14-61 16,13-23-11-16</inkml:trace>
  <inkml:trace contextRef="#ctx0" brushRef="#br0" timeOffset="433481.884">25883 8943 325 0,'0'0'8'0,"0"0"4"16,0 0 2-16,0 0 3 16,0 0 0-16,0 0 0 15,0 0 0-15,0 0 1 0,0 0-6 16,0 0-4-16,8 0-1 15,6 1 0-15,11-1 0 16,10 5 0-16,15-5 1 0,17 3 0 16,13-3-6-16,14 0-2 15,16 0 0-15,8 0 0 16,10 0 0-16,3 0 0 16,3 0 0-16,-2 0 0 0,-5 0 0 15,-3-3 0-15,-7 3 0 16,-13-2 0-16,-10-1 0 15,-16 2 0-15,-16-5 0 16,-14 4 0-16,-14 2 0 16,-12-3 0-16,-11 3 0 15,-11 0 0-15,0 0 0 16,0 0 0-16,0 0 0 0,0 0 0 16,0 0 0-16,0 0 0 15,0 0 0-15,0 0 0 0,0 0 0 16,0 0 0-16,0 0 0 15,0 0 0-15,0 0 0 16,0 5 0-16,0-5 0 0,-8 12-82 16,0-9-10-16</inkml:trace>
  <inkml:trace contextRef="#ctx0" brushRef="#br0" timeOffset="434669.287">25978 9383 376 0,'0'0'9'0,"0"0"4"0,0 0 3 16,2-10 2-16,-2 10 1 16,0 0 0-16,2-8-1 15,-2 8 1-15,0 0-15 0,0 0-4 16,3 17 0-16,-3 4 0 15,2 4 0-15,3 7 0 16,-3 8 0-16,7 0 0 16,-2 1 0-16,-2-3 0 15,4-4 0-15,0-4 0 0,-5-5 0 16,1-5 0-16,0-5 0 16,-3-8 0-16,-2-7 0 15,0 0 0-15,0 0 0 0,-9-5 0 16,2-9 0-16,-2-9 0 15,0-7 0-15,-1-7 0 16,-1-7 0-16,7-4 0 16,-4 2 0-16,8-1 0 0,0 2 0 15,5 5 0-15,5 5 0 16,8 6 0-16,0 7 0 16,6 4 0-16,1 8 0 0,2 5 0 15,1 5 0-15,-3 3 0 16,0 6 0-16,-9 6 0 15,-3 8 0-15,-5 1 0 16,-6 3 0-16,-4 2 0 16,-8-2 0-16,-8 0 0 15,-7-6 0-15,-2 2 0 0,-6-5 0 16,1-3 0-16,2-6-7 16,5 1-11-16,0-2-14 15,8-4-52-15,5 1-2 0</inkml:trace>
  <inkml:trace contextRef="#ctx0" brushRef="#br0" timeOffset="435184.7656">26308 9581 413 0,'0'0'6'15,"-8"-2"2"-15,8 2 1 16,-12-3 0-16,12 3 1 16,-14-2-1-16,14 2 0 15,-16 0 0-15,16 0-6 0,-4 16-1 16,4-7-2-16,4 3 0 16,4 1 1-16,7-1 0 15,2-4 0-15,5 1 0 16,3-6 1-16,1-1 0 0,1-2 0 15,-5-5 1-15,0-4 0 16,-4-4-1-16,-4 1 2 0,-4 3-2 16,-4-4-2-16,-1 3 0 15,-5 10 0-15,2-13 0 16,-2 13 0-16,0 0 0 16,0 7 0-16,3 4 0 0,1 4 0 15,4 4 0-15,2-1 0 16,0 8 0-16,-1 0 0 15,2-1 0-15,-1-1 0 16,-6-1 0-16,6-2 0 16,-7-3 0-16,-3 0 0 15,-5-4 0-15,-7-2 0 0,-9 1 0 16,0-5 0-16,-7 1 0 16,-4-1-2-16,-4-4-5 15,4 1-7-15,-3-1-19 16,-2-4-52-16,12 0 0 0</inkml:trace>
  <inkml:trace contextRef="#ctx0" brushRef="#br0" timeOffset="435562.9148">26872 9365 475 0,'0'0'3'0,"0"0"2"15,0 0-1-15,0 0-1 16,0 0 0-16,5 14 1 0,-5 3 0 16,0 8 0-16,-5 11-3 15,-2 10 0-15,-3 8 0 16,-5 13 2-16,3 5-3 0,-6 4 0 15,1 3 0-15,-3 4 0 16,2-5 0-16,-1-4 0 16,1-1 0-16,1-8 0 15,2-8 0-15,3-10 0 16,1-8 0-16,2-9 0 0,4-9 0 16,2-3 0-16,3-18 0 15,-2 11-16-15,2-11-32 16,0-12-39-16,5-5-1 0</inkml:trace>
  <inkml:trace contextRef="#ctx0" brushRef="#br0" timeOffset="436135.7201">27121 9869 390 0,'0'0'5'0,"0"0"3"16,0 0 1-16,0 0 0 15,-5-12 2-15,5 12-1 16,-12-6 0-16,-1 6 0 0,-4 0-5 16,1 3-2-16,2 7-2 15,1 0-1-15,1 2 0 16,5 4-1-16,0 1 2 15,7 0-1-15,7 0 0 0,2 0 1 16,7 1 0-16,5-4 1 16,4 2-1-16,-2-1 0 15,0-3-1-15,-4-4 0 0,-1 1 0 16,-6-2 0-16,-4-2 0 16,-8-5 0-16,7 11 1 15,-7-11 0-15,-5 12 1 16,-5-8 0-16,-5 1 0 0,-2-1 0 15,-8 1 0-15,0-3 0 16,-2 0-1-16,0-2-1 16,2 0-1-16,2 0-3 15,6-4-6-15,4 4-25 16,13 0-47-16,-7-14-1 0</inkml:trace>
  <inkml:trace contextRef="#ctx0" brushRef="#br0" timeOffset="436369.0272">27310 9924 456 0,'0'0'2'0,"0"0"0"16,0 0 1-16,0 0-1 15,0 0 1-15,5 7 1 16,-3 1-1-16,3 4 0 15,-2 0-1-15,1 3 0 0,-1 3-1 16,3-2-1-16,-2 3-5 16,-4-5-13-16,0-14-51 15,8 12-14-15</inkml:trace>
  <inkml:trace contextRef="#ctx0" brushRef="#br0" timeOffset="436764.7407">27451 9949 422 0,'0'0'5'0,"0"0"2"0,0 0 0 16,0 0 0-16,0 0-1 15,0 0 1-15,0 0-1 16,11 7 1-16,-9 5-6 0,1 1-1 16,-1-1 0-16,3 6 0 15,-3-3 0-15,3-3 1 16,-2-3-1-16,-3-9 1 15,5 13 1-15,-5-13 0 16,0 0 0-16,0 0 1 16,12-10-1-16,-4-2 1 0,-1-6 0 15,6-2-1-15,1-2-1 16,2 0 0-16,-2 0 0 16,1 2-1-16,0 4 0 15,-4 2-1-15,-2 6 0 0,1 6-1 16,-10 2 1-16,13 4-1 15,-6 10 1-15,-2 0-1 16,2 6 1-16,-1 3 1 0,1 1 0 16,-2-1 0-16,0-1-3 15,-3-5-7-15,3 3-29 16,3-6-43-16,-3-4-1 0</inkml:trace>
  <inkml:trace contextRef="#ctx0" brushRef="#br0" timeOffset="437236.0955">28009 9757 475 0,'0'0'3'0,"0"0"0"0,0 0 0 16,0 0-1-16,0 8 1 15,-5 1 0-15,-1 6 0 16,-3 6 0-16,1 1-2 16,-2 3-1-16,0 7 1 0,3 1-1 15,2-4 0-15,3-2 0 16,2-3 0-16,0 0 1 16,9-10 0-16,1-1 0 15,3-9 1-15,4-4 0 0,-2 0 0 16,4-10 0-16,-1-6-2 15,-3-4 0-15,0-9 0 16,0-2 0-16,-5-6 0 16,-3-3 0-16,-7 5 0 0,0-3 0 15,-7 9 0 1,-3 2 0-16,-5 10 0 0,0 4 0 16,-2 13 0-16,-1 3 0 15,1 10 0-15,4 3 0 0,1 6 0 16,7 3 0-16,1 3 0 15,4-1 0-15,7-2 0 16,5-3 0-16,6-2-4 0,7 0-17 16,12-7-62-16,-10-6-3 15</inkml:trace>
  <inkml:trace contextRef="#ctx0" brushRef="#br0" timeOffset="437417.3399">28322 9892 442 0,'0'0'4'0,"0"0"1"16,0 10 2-16,0-1 0 0,0 2 1 15,0 6 0 1,0 2 0-16,0 5 1 0,0 2-6 16,0-1-11-16,0-1-73 15,0 4-4-15</inkml:trace>
  <inkml:trace contextRef="#ctx0" brushRef="#br0" timeOffset="440171.0137">25147 10282 365 0,'0'0'7'0,"0"0"2"0,0 0 3 16,0 0 0-16,0 0-1 16,-5 0 0-16,3 8 0 15,-3 9 1-15,-3 8-5 16,-5 7-3-16,1 10-3 0,-3 8 0 15,-2 9 1-15,-1 4 0 16,-1 2 1-16,4-5-2 16,-2 1 0-16,1-6 1 15,2-3-1-15,3-6 2 16,-1-6-1-16,-1-5-2 0,4-1-4 16,-3-9-7-16,4-3-23 15,5-2-46-15,-2-10-1 16</inkml:trace>
  <inkml:trace contextRef="#ctx0" brushRef="#br0" timeOffset="440566.1552">24645 10937 451 0,'0'0'3'16,"0"0"0"-16,0 0 0 16,0 0 0-16,0 0 0 15,3 5 1-15,-3-5 0 16,17 19 0-16,-5-4 0 16,3 3-1-16,3 6 0 0,4 1 1 15,-3 5-1-15,4 0 0 16,-5-3-1-16,-1 0 1 15,-4-4-2-15,-4-1-1 16,-1-5 1-16,0-5 0 0,-3-1 1 16,-5-11 1-16,0 0-3 15,12 0 0-15,-3-11 0 16,7-6 0-16,1-5 0 0,10-5 0 16,3-3 0-16,4-2 0 15,5 0 0-15,2 10-6 16,-4 3-80-16,2 3-2 15</inkml:trace>
  <inkml:trace contextRef="#ctx0" brushRef="#br1" timeOffset="444946.374">21778 13080 338 0,'0'0'7'15,"0"0"6"-15,0 0 3 16,0 0 3-16,0 0 0 15,6-10 2-15,-6 10 2 0,0 0-1 16,0 0-6-16,0 0-5 16,0 0-5-16,0 0-6 15,0 0 0-15,-6 2 0 0,-6 10 0 16,0 5 0-16,-3 3 0 16,-2 9 0-16,-1 2 0 15,-5 4 0-15,7 3 0 16,0-5 0-16,-1 2 0 0,4 1 0 15,4-5 0-15,2-4 0 16,1 1 0-16,3-6 0 16,3-2 0-16,0-3 0 15,9-5 0-15,3-5 0 16,5-4 0-16,5-3 0 16,-2 0 0-16,13-4 0 15,-8-9 0-15,4-2 0 16,-1-4 0-16,-3-1 0 15,-3-10 0-15,-2 0 0 0,-8-2 0 16,-2-2 0-16,-2 1 0 16,-6-1 0-16,-2 1 0 0,0 6 0 15,-7 2 0-15,-4 3 0 16,2 5 0-16,-3 1 0 16,-1 7 0-16,1-2 0 15,2 4 0-15,-3 2 0 16,3 3 0-16,-3 2 0 0,6 0 0 15,-5 7 0-15,1 3 0 16,2 2 0-16,-3 5 0 16,4 1 0-16,0 5 0 0,6-1 0 15,2 0 0 1,2 0 0-16,11 1 0 0,-1-6 0 16,4 0 0-16,1-5-3 15,3-1-2-15,-3-3-1 16,5-4-6-16,-1-4-13 15,-2 2-59-15,1-2-3 0</inkml:trace>
  <inkml:trace contextRef="#ctx0" brushRef="#br1" timeOffset="445453.2916">22047 13481 445 0,'0'0'4'0,"0"0"2"0,0 0 2 15,-3-7 1-15,3 7 0 16,0-12 1-16,0 12-1 0,3-15 2 15,2 4-11-15,-5 11 0 16,18-12 0-16,-6 12 0 16,1-3 0-16,1 3 0 15,1 3 0-15,0 2 0 0,-2 4 0 16,-4 4 0-16,1 2 0 16,-8 2 0-1,-2 5 0-15,-2 1 0 16,-8 0 0-16,-7-2 0 0,0 2 0 15,-3-1 0-15,-2-5 0 16,-1-5 0-16,5 1 0 16,6-2 0-16,-1-6 0 0,13-5 0 15,-12 9 0-15,12-9 0 16,0 0 0-16,0 0 0 16,15 0 0-16,-2-2 0 15,4-1 0-15,3-4 0 16,3 2 0-16,2-3-6 0,-1 4-17 15,-4 4-60-15,0-9-5 16</inkml:trace>
  <inkml:trace contextRef="#ctx0" brushRef="#br1" timeOffset="445701.5608">22417 13343 475 0,'0'0'2'0,"0"0"2"16,0 0 0-16,0 0 0 16,0 0 1-16,0 0-1 15,11-5 1-15,-2 5-2 0,4-4-5 16,7 4-11-16,-5 0-37 15,4 0-36-15,-1 0-1 16</inkml:trace>
  <inkml:trace contextRef="#ctx0" brushRef="#br1" timeOffset="445864.6404">22382 13451 386 0,'0'0'4'15,"0"0"3"-15,0 0 2 16,0 0 3-16,6 3 1 0,4-3 1 15,4 0-1 1,11 0 0-16,0-3-8 0,8 0-18 16,19-1-64-16,-17-4-7 15</inkml:trace>
  <inkml:trace contextRef="#ctx0" brushRef="#br1" timeOffset="447266.9488">23042 13218 381 0,'0'0'8'16,"0"0"1"-16,2-13 3 0,-2 13 2 16,2-9 1-16,-2 9 1 15,3-15 1-15,-3 3 0 16,0 12-6-16,-10-15-3 15,0 8-5-15,-5-1-3 16,-2 6 0-16,-5-2 0 0,-3 4 0 16,0 9 0-16,-3 3 0 15,6 3 0-15,0 2 0 0,2 5 0 16,8 0 0-16,1 2 0 16,9-5 0-16,2 3 0 15,10-8-2-15,5 2 2 16,2-7 0-16,8 0 0 15,-1-8 2-15,6-1-2 0,-2-1 0 16,-1-10 0-16,-4-1 0 16,-3-6 0-16,-5-1 0 15,0-1 0-15,-3-3 0 16,-5 4 0-16,-4 2 0 16,-1 2 0-16,0 5 0 0,-2 10 0 15,0-13 0-15,0 13 0 16,0 0 0-16,0 0 0 15,-2 10 0-15,2 5 0 16,0-2 0-16,2 6 0 0,7 1 0 16,-5 5 0-16,8-6 0 15,1 2 0-15,4-4-5 0,-1-10-15 16,3 4-64-16,1-7-3 16</inkml:trace>
  <inkml:trace contextRef="#ctx0" brushRef="#br1" timeOffset="447791.768">23442 12898 375 0,'0'0'9'16,"0"-9"2"-16,0 9 4 16,2-8 1-16,-2 8 1 15,2-9-1-15,-2 9 0 16,0 0 0-16,3 4-6 0,-3 13-5 16,-7 12-3-16,-1-2-1 15,-4 12 1-15,2-1-2 16,-5 8 0-16,5-4 0 15,0 3 0-15,0-6 0 16,8-3 0-16,0-4 0 0,2-8 0 16,7 0 0-16,2-9 0 15,7 0 0-15,3-4 0 16,4-7 0-16,-1 2-5 0,6-6-4 16,-1-3-12-16,-7 3-56 15,5-4-10-15</inkml:trace>
  <inkml:trace contextRef="#ctx0" brushRef="#br1" timeOffset="447971.2796">23335 13150 424 0,'0'0'3'0,"0"0"1"0,0 0 3 15,0 0-3-15,10-3 2 16,5 0 1-16,2 1-2 15,6-1-1-15,4 1-10 16,8 2-27-16,11 0-46 0,-7 0-2 16</inkml:trace>
  <inkml:trace contextRef="#ctx0" brushRef="#br1" timeOffset="448438.9828">23755 13157 406 0,'0'0'6'0,"0"0"1"0,-5-13 3 15,5 13 0-15,-15-7 0 16,15 7 1-16,-18-7-1 16,9 3 0-16,-3 4-5 15,-4 7-2-15,9 4-2 0,-2 2-1 16,3 4-1-16,3 2 1 15,3 1-1-15,0 1 1 16,11-1-1-16,1-6 0 16,6-2 1-16,-1-2-1 0,0-5 0 15,-2-5 1-15,5 0 0 16,-5-10 0-16,-2-2 1 16,-1-6 0-16,-5-1 0 0,3 1 1 15,-5-2-1-15,0 1 1 16,-3 2 0-16,1 2-1 15,-3 5 0-15,0 10-3 16,0-7 1-16,0 7-1 0,0 3 1 16,2 8-1-16,1 2 0 15,-1 4 0-15,1 0 1 16,5 0 1-16,-4 3 0 16,6-2 0-16,-2-1-3 15,-1-7-1-15,3 0-8 16,-10-10-22-16,18 7-48 0,-8-7-1 15</inkml:trace>
  <inkml:trace contextRef="#ctx0" brushRef="#br1" timeOffset="449264.188">24080 13154 366 0,'0'0'9'15,"0"0"4"-15,0 0 1 16,0 0 1-16,0-10 1 15,0 10-1-15,0 0 0 0,0 0 1 16,0 0-9-16,0 0-3 16,-4 15-3-16,4-3-1 0,0 0-1 15,0 6 1-15,0-3 0 16,0-1 0-16,0-1 0 16,0-2 0-16,0-2 1 15,0-9-1-15,0 10 2 0,0-10 0 16,0 0 1-16,0 0 0 15,0 0-1-15,2-10 1 16,-2-2 0-16,2-3-1 0,1-3-2 16,3-2 0-16,1-2 0 15,0 0 0-15,3 5 0 16,-2 1 0-16,4 1-2 16,-3 6 1-16,2 6-1 0,1 1 1 15,-2 2-1-15,0 5 0 16,2 2 1-16,1 5-1 15,-3 4 2-15,0 2-1 16,-3 1 1-16,1 1-1 16,-6-4 0-16,3 0-4 15,-2-1-6-15,-3-3-20 0,-3 1-52 16,3-6-1-16</inkml:trace>
  <inkml:trace contextRef="#ctx0" brushRef="#br1" timeOffset="449797.9917">24544 13132 442 0,'0'0'3'0,"0"0"2"15,0 0 0-15,0 0 1 0,-9-11 0 16,9 11 0-1,-9-7 0-15,-1 5 0 0,-3-1-3 16,-1 3-2-16,-2 3-1 16,2 4-1-16,-2 4 1 0,0 1-1 15,3 3 0-15,3 2 1 16,3 2-1-16,4-2 1 16,3 1-1-16,3-3 1 15,6-3-1-15,3-1 0 16,4-4 1-16,1-7 0 0,3 0 0 15,0-5 1-15,3-5 0 16,-6-5 1-16,-2-3 1 16,-1-3 1-16,-4-4 0 0,1-4-1 15,-2-9 1-15,-4-4-1 16,-3-2-1-16,-2-9 0 16,0 5-2-16,0-1 0 15,0 7 0-15,-2 8 0 16,-3 6 0-16,0 9 0 15,3 7 0-15,2 12 0 0,0 0 0 16,-13 21 0-16,11 6 0 16,2 9 0-16,0 3 0 15,0 10 0-15,0 6 0 0,8 3 0 16,1 0 0-16,6-3 0 16,3-5 0-16,4-3 0 15,-2 0-79-15,7-18-9 0</inkml:trace>
  <inkml:trace contextRef="#ctx0" brushRef="#br1" timeOffset="452862.4931">25336 11814 273 0,'0'0'10'0,"0"0"5"16,5-10 2-16,-5 10 5 16,3-10 0-16,-3 10 5 15,4-12-2-15,-4 12 0 0,0-15-8 16,0 15-6-16,0 0-3 15,-7 7-3-15,-6 11-2 16,-4 7-2-16,-5 9 0 16,-3 11 0-16,-8 6 0 0,-1 14 1 15,-3 3-1-15,0 10 1 16,-1 6 0-16,1 8 1 16,7 0-1-16,-5 7 1 0,5 2 0 15,0 6 0-15,3 2 0 16,-1 3 0-16,3 1-3 15,4 3 0-15,1-2 0 16,-1 3 0-16,9-1 0 0,3 0 0 16,0-1 0-16,9-4 0 15,3-8 0-15,10-7 0 16,4-2 0-16,5-10 0 16,6-5 0-16,4-10 0 15,3-9 0-15,3-5 0 0,-4-12 0 16,3-5 0-16,-4-8 0 15,-3-8 0-15,-8-5 0 16,-3-4 0-16,-3-6 0 16,-6-2 0-16,-10-5 0 0,9 4 0 15,-9-4 0-15,0 0 0 16,0 0 0-16,0 0 0 16,0 0 0-16,0 0 0 0,0 0 0 15,0 0 0-15,0 0 0 16,0 0 0-16,0 0 0 15,0 0 0-15,0 0 0 16,0 0 0-16,0 0 0 0,0 0-28 16,11 6-59-16,-11-6-3 15</inkml:trace>
  <inkml:trace contextRef="#ctx0" brushRef="#br1" timeOffset="454695.4387">25632 12088 368 0,'0'0'7'0,"0"0"5"16,0 0 1-16,0 0 1 0,0 0 0 15,10-3 1-15,-10 3-2 16,0 0 1-16,7 6-6 15,-4 9-4-15,-1 5-3 0,3 7-1 16,3 5-1-16,-3 4 1 16,5 0 0-16,-6 3 0 15,4-1-1-15,-3-6 1 16,0-2 0-16,-2-8 0 16,-1-2 0-16,-2-8 0 0,2 1 1 15,-2-13 1-15,0 12 0 16,0-12 0-16,0 0 1 15,-7-12-1-15,0-1 1 16,1-7-1-16,-1-9 1 16,0-6-2-16,0-5 0 0,4-2 0 15,0-2 0-15,3 2-1 16,0 2 1-16,6 3-1 0,1 7 0 16,7 5-1-16,4 3 0 15,-1 7 0-15,3 3 0 16,3 5 0-16,2 2-1 15,-4 5 0-15,4 3 1 0,-4 8-1 16,-3 2 1-16,-6 2 0 16,-5 4 0-16,-7 1 1 15,0 3 0-15,-10-3 0 16,-8-3 0-16,-1 2-1 0,-8-4 0 16,2 0-2-16,0-2-3 15,-1-3-6-15,1-6-13 16,9-1-35-16,3 7-23 15,13-10-3-15</inkml:trace>
  <inkml:trace contextRef="#ctx0" brushRef="#br1" timeOffset="455211.2956">25891 12337 447 0,'0'0'4'0,"0"0"1"16,0 0 1-16,0 0 1 0,0 0 0 15,9-5 0-15,-9 5-1 16,20-7 1-16,-10 1-4 15,8 6-2-15,-1-2-1 16,5-1-1-16,3 3 0 16,-4 0 0-16,-5 3 0 0,2-1-1 15,-6 5 1-15,-2 1 1 16,-10-8-1-16,6 14 1 16,-6-1 0-16,-9-3 0 0,-3 7 1 15,-3-4 0-15,-2 0 0 16,-3 2-1-16,6-3 0 15,-2-3 0-15,4-1-1 16,12-8 1-16,-15 10-1 0,15-10 0 16,0 0 1-16,0 9 0 15,0-9 1-15,22 6-1 16,-6-6 1-16,3 0 0 16,4 0 0-16,4 0 0 0,3 0 0 15,0 0-3-15,-3-6-3 16,3 4-8-16,-8-1-23 15,3-1-47-15,-3 1-2 16</inkml:trace>
  <inkml:trace contextRef="#ctx0" brushRef="#br1" timeOffset="455670.2019">26562 12264 434 0,'0'0'4'15,"0"0"2"-15,0 0 1 16,0 0 2-16,0 0-1 0,0 0 1 16,4-2 1-16,9 0 0 15,7-1-3-15,2 1-2 0,8-1-3 16,2 1-2-16,5-1 0 16,1 3 0-16,-3-2 0 15,-5 2 0-15,-8 0 0 0,-2 0 0 16,-8 0 0-16,-1 0 0 15,-11 0 0-15,7 0 0 16,-7 0 0-16,0 0 0 16,0 0 0-16,0 0 0 0,0 0 0 15,0 0 0-15,0 0 0 16,0 0 0-16,-7 2 0 16,7-2-5-16,-9 5-29 15,9-5-51-15,-9 12-3 16</inkml:trace>
  <inkml:trace contextRef="#ctx0" brushRef="#br1" timeOffset="457047.3883">27260 12064 348 0,'0'0'8'0,"0"0"5"15,0 0 4-15,0 0 0 16,0-13 2-16,0 13 0 16,0 0-1-16,0 0 0 15,0 0-8-15,0 0-3 0,0 13-5 16,-5-1-1-16,-2 9-1 16,-1 0-1-16,1 2 1 15,-5 4 0-15,-1-3 1 0,-4 2-2 16,6-7 1-16,-1-1 0 15,-2-6 0-15,3 0 0 16,2-4 0-16,9-8-1 0,-16 12 1 16,16-12 0-16,0 0-1 15,0 0 1-15,0 0 0 16,11 3 1-16,6-3 0 16,3 0-1-16,0 0 1 15,10 0 0-15,2 0 0 0,0 0 0 16,1 0-1-16,-8 0 0 15,-4 0 0-15,-3 0 0 16,-6-3 1-16,-1 3 0 16,-11 0-1-16,0 0 2 15,0 0-2-15,0 0 1 0,0 0-1 16,0 0-3-16,0 0-3 16,0 0-10-16,0 0-32 15,-8 0-36-15,8 0-2 0</inkml:trace>
  <inkml:trace contextRef="#ctx0" brushRef="#br1" timeOffset="457315.2143">27601 12208 462 0,'0'0'4'0,"0"0"0"15,0 0 0 1,0 0-1-16,0 0 0 0,-3 10 1 16,1 0-1-16,-1 2 0 15,1 3-3-15,-1 2-1 0,1 4 0 16,2 0 1-16,0 2 1 16,0-6-2-16,0 0-4 15,0 0-9-15,0-17-43 0,10 13-25 16,-10-13-3-16</inkml:trace>
  <inkml:trace contextRef="#ctx0" brushRef="#br1" timeOffset="457597.6047">27793 11944 450 0,'0'0'2'16,"0"0"0"-16,0 0 1 0,0 0 1 16,7 6 1-16,2 4 1 15,4 10 1-15,4 5 0 16,4 7-1-16,4 7 0 0,-1 3-1 16,-2 5-2-16,-2 1-1 15,0-1 1-15,-10 0-3 16,-10 0 0-16,-4 0 0 0,-17-5-5 15,-6 2-8-15,-15 4-39 16,-3-9-33-16,-13 0-2 16</inkml:trace>
  <inkml:trace contextRef="#ctx0" brushRef="#br1" timeOffset="458184.334">25582 11812 290 0,'0'0'10'0,"0"0"3"0,0 0 3 16,0 0-1-16,0 0 0 15,0 0 2-15,0 0 1 16,-20 9 0-16,-2 16-8 15,2 1-3-15,-7 15-1 0,-3 3 1 16,0 11 0-16,-2 4-1 16,7 1 0-16,2 1-2 15,4 4 0-15,4-5-1 16,10-1-1-16,2-2-1 16,6-5 0-16,9 0-1 0,8-8 0 15,7-2-3 1,11 3-10-16,-1 1-61 0,13-14-8 15</inkml:trace>
  <inkml:trace contextRef="#ctx0" brushRef="#br1" timeOffset="459810.7955">25256 13075 257 0,'0'0'7'0,"0"0"1"0,0 0 6 16,0 0 2-16,-9 0 1 16,9 0 2-16,0 0 0 15,-11-3 0-15,11 3-4 16,0 0-5-16,0 0-3 15,0 0-1-15,0 0 0 16,16 8-1-16,1-4 1 16,10 4 1-16,8-3 0 0,12 2 0 15,13 1 1-15,12-6-2 16,12 5 0-16,13-4-2 0,11-3 0 16,9 0 0-16,7 0-1 15,7 0-1-15,4 0 0 16,1 0 0-16,4 0-1 0,-2 0 0 15,-3 0 0-15,-3 0 1 16,-3 2-1-16,-3 2 0 16,-9-2 0-16,-7-2 0 15,-13 1-1-15,-5-1 1 16,-12 0-1-16,-6 0 1 0,-14 0-1 16,-8 0 1-16,-8 0-1 15,-6 0 1-15,-11 0 0 16,-2 4-1-16,-10-4 1 15,-5 0 0-15,-10 0 1 16,10 0-2-16,-10 0 0 0,0 0 0 16,0 0 0-16,0 0 0 15,0 0 0-15,0 0 0 16,0 0 0-16,0 0 0 0,0 0 0 16,0 0 0-16,0 0 0 15,-15 2-8-15,5 6-12 16,-3-4-65-16,-3-1-2 0</inkml:trace>
  <inkml:trace contextRef="#ctx0" brushRef="#br1" timeOffset="461278.268">25316 13442 315 0,'0'0'9'0,"0"0"3"16,0 0 3-16,0 0 4 0,-9-4 1 15,9 4 0-15,0 0 1 16,-11-2 2-16,11 2-9 15,0 0-4-15,0 0-4 16,0 0-1-16,0 0-3 0,-7 11-1 16,7 4 0-16,0-1 0 15,0 8-1-15,0 2 1 16,5 5 0-16,-1 0 1 0,-1 3 0 16,3-4-1-16,-2-4 0 15,4-1 0 1,-8-4 0-16,4-2 0 0,-4-4 0 15,3-6 0-15,-3-7 0 16,2 13 2-16,-2-13-3 16,0 0 0-16,0 0 0 0,0 0 0 15,-7-13 0-15,2 0 0 16,-2-1 0-16,2-8 0 16,-5-5 0-16,2-3 0 0,1-2 0 15,0 2 0-15,1-3 0 16,6 6 0-16,0 1 0 15,0 1 0-15,8 3 0 0,2 4 0 16,2 3 0-16,3-3 0 16,0 11-2-16,3-2-1 15,2 9 1-15,-3 0 0 16,1 0 0-16,-2 9 1 0,2 1-1 16,-3 2 1-16,-2 3 1 15,-1-3-1-15,-5 6 1 16,-5-3 0-16,-2 0 2 15,-12 2-1 1,-6-2 0-16,-3-3 0 16,-2 3 0-16,1-4-1 0,-4-2-2 15,5-1-3-15,3-4-6 16,18-4-12-16,-14 6-16 16,3-4-46-16,11-2-2 0</inkml:trace>
  <inkml:trace contextRef="#ctx0" brushRef="#br1" timeOffset="461789.9337">25580 13632 417 0,'0'0'4'16,"0"0"0"-16,0 0 0 15,-11-3 1-15,11 3-1 16,-12 0 0-16,12 0 0 16,-7 8 0-16,5-1-2 0,2 4-2 15,0-2 1-15,7 3-1 16,5 1 2-16,3-3 0 16,5-5 0-16,5 0 1 0,-3-5-1 15,1 0 1-15,-1-5 1 16,0-2 0-16,-6-3 0 15,-4 2 1-15,-3-1 1 16,-3 1 0-16,-6 8 0 0,5-12-2 16,-5 12-1-16,0 0-3 15,0 0 0-15,0 0-2 16,0 0-1-16,7 14 1 16,-2-2-1-16,2 3 1 15,1 3 1-15,0-1 2 0,-1 3 0 16,0-2 0-16,-1-2-1 15,-6 0 1-15,0-2 0 16,-6-2 1-16,-6-1-1 16,-3-2 0-16,-7 1 0 15,-3-5 0-15,-3 3-1 0,-1-2-3 16,-1-5-2-16,-3-1-7 16,11 0-23-16,7 0-48 15,-5 0-3-15</inkml:trace>
  <inkml:trace contextRef="#ctx0" brushRef="#br1" timeOffset="462445.0286">26240 13456 406 0,'0'0'6'0,"0"0"3"15,0 0 2-15,0 0 1 16,11-2 1-16,-11 2 0 16,0 0 1-16,0 0 0 15,0 0-6-15,0 0-3 16,0 0-5-16,3 8 0 0,-3-2 0 15,-8 7 0-15,-10 19 0 32,-4 3 0-32,0 10 0 15,-5 3 0-15,-5 10 0 0,-4-1 0 16,1 8 0-16,-2-3 0 16,10-11 0-16,-3-1 0 15,2-4 0-15,7-3 0 0,1-8 0 16,2-6 0-16,8-3 0 15,0-12 0-15,6-2 0 16,4-12 0-16,-6 11 0 0,6-11 0 16,0 0 0-16,0 0 0 15,0 0 0-15,0 0 0 16,0 0 0-16,0 0 0 16,0 0 0-16,0 0 0 15,0 0 0-15,0 0 0 0,0 0 0 16,0-5 0-16,0 5-88 15,0 0-5-15</inkml:trace>
  <inkml:trace contextRef="#ctx0" brushRef="#br1" timeOffset="463830.5887">26350 13821 357 0,'0'0'8'16,"0"0"4"-16,0 0 3 15,10-6 0-15,-10 6 2 16,0 0 1-16,8-10 2 15,-8 10 0-15,0 0-6 0,3-9-5 16,-3 9-3 0,0 0-6-16,0 0 0 0,-5 0 0 15,5 0 0-15,-21 0 0 16,6 0 0-16,-2 4 0 0,-3 1 0 16,1 3-3-16,-1 1 1 15,2 2 0-15,6 3 1 16,2-4-1-16,4 4 0 0,4-5 1 15,2 3-1-15,5 0 2 16,5 1 0-16,5-5 0 16,7 4 1-16,1-5 0 15,2 4 0-15,1-2-1 16,2-2 1-16,-1 1-1 0,-2 2 1 16,-2-3-1-16,-6 3 0 15,-4-2 0-15,-1 1 0 16,-12-9 0-16,10 18 0 15,-10-18 1-15,0 18 0 16,-13-12-1-16,1 2 1 0,-5-1 0 16,-6-2 0-16,-1 1 0 15,-3-1-1-15,-3-3 1 16,0-2 0-16,2 0 1 0,6 0-2 16,-1-2 0-16,4-1 0 15,3-2 0-15,7 0-4 16,9 5-3-16,-13-10-7 15,13 10-28-15,0-8-43 16,0 8 0-16</inkml:trace>
  <inkml:trace contextRef="#ctx0" brushRef="#br1" timeOffset="464079.6432">26658 13907 466 0,'0'0'3'16,"0"0"1"-1,0 0 0-15,0 0-1 0,0 0 0 16,0 0 0-16,-4 5 0 16,4 5 0-16,0-1-2 0,-3 4-2 15,3 4 0-15,0 1-2 16,3 2-7-16,-3-5-27 15,2 1-44-15,5 2-1 0</inkml:trace>
  <inkml:trace contextRef="#ctx0" brushRef="#br1" timeOffset="464500.8586">26817 13925 425 0,'0'0'3'0,"0"0"1"15,0 0 0-15,0 0-1 16,0 0 0-16,8 4 1 16,-5 4-1-16,-1 4 1 15,1 0-3-15,-1 2-1 0,0-2 1 16,3 5 0-16,0-5 0 16,1 0-1-16,-4-2 1 15,-2-10 0-15,8 12 1 0,-8-12 2 16,0 0 0-16,0 0-1 15,0 0 2-15,0 0-1 16,4-15 0-16,-1 3-1 0,-1-5 0 16,9-2-3-16,-4 1-1 15,3-5 0-15,3 6 0 16,-1 2-2-16,2 3 1 16,1 2-1-16,-3 8 1 15,1 2-1-15,-3 5 1 16,2 4 0-16,1 4 1 0,-3 1 1 15,3 4 0-15,-6 0 0 16,3-1 1-16,0 3-2 16,-3-6-3-16,-2-2-11 15,-5-12-35-15,15 18-30 16,-15-18-2-16</inkml:trace>
  <inkml:trace contextRef="#ctx0" brushRef="#br1" timeOffset="465109.7715">27377 13919 455 0,'0'0'3'0,"0"0"1"16,0 0 2-16,0-10-1 15,0 10 1-15,-5-9 1 0,5 9-1 16,-13-10 1 0,4 7-4-16,1 0-1 0,-5 3-1 15,-3 0-1-15,0 6 0 16,2 4-1-16,-4 2 0 0,6 2 0 16,-1 1 0-16,6 2 1 15,2 1-1-15,5-3 1 16,5 0 0-16,4-5 1 0,7 0-1 15,2-6 0-15,1-1 1 16,3-3-1-16,1 0 0 16,-1-10 1-16,-4 1-1 0,-4-6 1 15,-1-5-1-15,-3-2 0 16,-3-9 0-16,-1 0 0 16,-4-10-1-16,0-3 0 15,-2-5 0-15,-2 2-1 16,-4 5 2-16,1 4 0 15,1 4 1-15,-1 9 0 16,-2 8-1-16,4 7-1 0,3 10 1 16,0 0 0-16,-10 20-1 15,7 2 0-15,1 7-1 16,-1 11 1-16,3 5 2 0,0 5 0 16,3 1 1-16,7 1 0 15,2-2 0-15,0-6 0 16,4-6 0-16,1-6-1 0,0-5 0 15,4-4-1-15,-2-11-3 16,-1 3-9-16,-1-10-19 16,-7 0-52-16,9-3-2 15</inkml:trace>
  <inkml:trace contextRef="#ctx0" brushRef="#br1" timeOffset="466079.0889">27795 13629 180 0,'0'0'8'0,"0"0"7"0,0 0 5 15,-2-10 7-15,2 10 3 16,0 0 2-16,0-10 2 16,0 10 1-16,0 0-5 0,0 0-8 15,0 0-4-15,0 0-8 16,0 0-3-16,-6 5-2 15,-4 13-2-15,1 5-1 16,-7 4-1-16,2 7 1 16,-2 9 0-16,2 3 1 0,-2 3 0 15,7 1 0-15,2-3 1 16,7-2-2-16,0 0-1 16,2-6 1-16,8-1-1 0,3-9-1 15,-1-1-2-15,8-6-1 16,-3-7-7-16,8-1-16 15,5-6-56-15,-10-3-2 16</inkml:trace>
  <inkml:trace contextRef="#ctx0" brushRef="#br1" timeOffset="466628.1239">27936 13764 383 0,'0'0'6'0,"0"0"4"0,0 0 1 16,0 0 0-16,0 0 0 15,0 0 1-15,-5 10-1 0,5-10 1 16,-12 19-6-16,2-2-3 15,2 3-2-15,-1 4 0 16,-4 6 1-16,6 0 0 0,4-3-1 16,1 3 1-16,2-5-1 15,2-5 1-15,5-3-1 16,4-2 1-16,3-8 0 16,2-1 0-16,-2-6 0 15,6 0 0-15,-3-11 0 0,1-1-1 16,-3-3 0-16,-2-4-1 15,-1-6-1-15,-5-3 0 16,-1-4-1-16,-6-3 1 16,0 2-1-16,-3 3 0 15,-7 0 0-15,2 7 0 0,-4 3 1 16,2 10-1-16,0 2 0 16,-2 8 1-16,1 3 0 15,-1 7 0-15,8 6 0 0,-5 1 0 16,5 5 1-16,4 1 1 15,0 3 0-15,2-1 0 16,11-2 0-16,1-1-1 16,4-10-6-16,2 5-17 0,9-6-56 15,-6-4-4-15</inkml:trace>
  <inkml:trace contextRef="#ctx0" brushRef="#br1" timeOffset="466844.6502">28227 13887 427 0,'0'0'2'0,"0"0"0"0,0 0 2 16,0 15 0-16,0-8 0 16,0 6 1-16,3 2 0 15,-1 3 1-15,1 2-1 16,1-1-2-16,-1-2-4 0,3 0-8 15,-6-7-26-15,4 2-44 16,4-1-1-16</inkml:trace>
  <inkml:trace contextRef="#ctx0" brushRef="#br1" timeOffset="467159.8417">28304 13637 410 0,'0'0'2'0,"0"0"1"0,0 0 0 16,0 0 3-16,0 0 0 16,10 9 2-16,0 7 0 0,2 1 1 15,4 8-1-15,4 1-1 16,-3 12-1-16,0-1 0 15,-2 5-2-15,-7 3 0 0,-1 0-1 16,-4-3 0-16,-3 0-1 16,-3-2-1-16,-7-3 1 15,-2-5-1-15,-3 1 0 16,0-9-2-16,0-2-3 0,-2-5-13 16,1-4-64-16,6 2-4 15</inkml:trace>
  <inkml:trace contextRef="#ctx0" brushRef="#br1" timeOffset="468965.4241">28043 11568 297 0,'0'0'8'0,"0"0"3"16,0 0 4-16,5 4 0 15,-5-4-1-15,0 0 1 0,10 6 0 16,-10-6-1-16,0 0-6 16,13 11-4-16,-4-2-4 15,7 6 0-15,3 0 1 16,1 9 0-16,5 4 2 16,5 2 0-16,-2 4 0 0,2 4 0 15,-4-3 1-15,1 3 0 16,-2 3 0-1,1 0 0-15,-4-2-1 0,0 4 0 16,-4 2-1-16,2-3 0 16,-1 3 0-16,-1-1-1 15,-1-2-1-15,-2 2 1 0,0 0-1 16,0-3 0-16,-3-1 0 16,-1 2 0-16,-2-5 0 0,1-1 1 15,-2-3-1-15,-1 4 1 16,1-5-1-16,-4 3 0 15,1-5 1-15,-1-1 0 0,-4 2 0 16,0-2-1-16,0 1 1 16,0-3 0-16,0 3 0 15,-4-3 0-15,4 1 0 16,-2-4 0-16,-1 4-1 16,3-3 0-16,0-4 1 0,0 2-1 15,-2-1 0-15,2 3 0 16,0-6 0-16,0 5 0 15,-2-4 0-15,2 4 0 16,-3-2 0-16,1 3 0 16,-1 0 0-16,3 0 0 0,-2-1 1 15,0 1-1-15,-1-2 0 16,1 4 0-16,2-6-1 16,-4 4 2-16,4-3 0 15,-2 4-1-15,-1-4 1 0,1 0 0 16,0 0 0-16,-1-1 0 15,1 0 1-15,-1 2-1 0,-1-1-1 16,-1 1 1-16,1-1-1 16,2 0 1-16,-3 3-1 15,3-4 1-15,-3 5 0 16,0-2-1-16,-2 6 1 16,1-6 0-16,-1 7 0 0,0-1-1 15,0 0 1-15,1 0 0 16,-1-1 0-16,-1 1 0 15,1 4-1-15,2-3 0 16,-1-2 0-16,2 0 0 16,-1 0 0-16,0 0 0 0,0 0 0 15,0-2 0-15,0 1 1 16,-5 0 1-16,0-2-1 16,0 0 1-16,3 3-1 15,-5-2 1-15,-1 0-1 0,1-5 0 16,2 1 0-16,2 2-1 15,-2-8 1-15,3 2 0 16,-4 1 0-16,-1-2 0 0,3 1 0 16,-4-1 1-16,3-1-2 15,3-2 0-15,-4-3 0 16,4 0 0-16,0-1 0 16,7-11 0-16,-10 15 0 0,10-15 0 15,0 0 0-15,-8 7 0 16,8-7 0-16,0 0-3 15,0 0-8-15,0 0-28 16,-10 0-45-16,10 0-2 0</inkml:trace>
  <inkml:trace contextRef="#ctx0" brushRef="#br1" timeOffset="473999.6624">21323 15198 189 0,'0'0'3'16,"0"0"-1"-16,0 0 0 0,0 0 2 15,0 0 1-15,9 2 6 16,0 0 2-16,7 4 1 15,0-4-1-15,9 3 2 0,8-2 2 16,6 1-1-16,14 2-3 16,6-6-3-16,15 2-1 15,14-2-2-15,12 0-1 16,6-2-2-16,16-4 0 0,9 2-1 16,11-2-1-16,3 2-1 15,9-2 1-15,2 2-1 16,6-2 1-16,2 4-1 15,5-1 1-15,3 0-1 0,7-1 1 16,0 4-1-16,5-5 1 16,2 2 0-16,5 1-1 15,8 0 0-15,-7-3 1 16,2 0-1-16,0 0 0 16,5 3 0-16,-6-1-1 15,-9 3 0-15,3 0 1 0,-4 0-1 16,-3 0 1-16,-1 3-1 15,-13 1 0-15,-6-1 0 0,-9 2 0 16,-2 0 0-16,-10-3 0 16,-6 3 0-16,-9 0 1 15,-8-1-1-15,-7 2 1 16,-9-1-1-16,-8 0 1 0,-5-3-1 16,-17 6 1-16,-8-6 0 15,-10 4-1-15,-9-4 1 16,-11-2-1-16,-7 2 0 0,-8 1 1 15,-4 0-1 1,-13-3-1-16,7 2 0 16,-7-2-4-16,0 0-9 0,-7 6-36 15,-6 3-23-15,-7-4-6 16</inkml:trace>
  <inkml:trace contextRef="#ctx0" brushRef="#br1" timeOffset="477742.9626">21219 15337 225 0,'0'0'6'0,"0"0"4"0,-9-11 2 16,9 11 2-16,-8-12 3 15,8 12 1-15,-8-15 1 16,6 7 1-16,-1-1-4 16,1-1-2-16,-3-3-1 0,0-4-4 15,5 3-1-15,-5-10 0 16,0 0-2-16,2 2-1 16,-1-7 0-16,1-5-1 15,3 0-1-15,-5 0-1 16,5-6 0-16,-4 3 0 0,1-8-1 15,3 3 1-15,-3 0-1 16,0-3 1-16,3 3-1 16,0 3 1-16,-2-4-1 0,2 2 1 15,0-2-1-15,0 4 0 16,0-3 1-16,-2 2-2 16,2-2 1-16,-3 2 0 15,3 1-1-15,-2 0 0 16,-1-2 1-16,-1 2 0 0,1 4 1 15,-2-5-1-15,3 4 0 16,-4 1 0-16,1-3 0 16,5 2 0-16,-4-2-2 15,1 3 0-15,-2-4 1 16,5 1-1-16,-4 1 0 0,4-2 0 16,-3 1 0-16,0 2 1 15,-2-1-1-15,3 1-1 16,-3 0 1-16,2 0 0 0,1 2 0 15,-1 0 0-15,1-2 1 16,2 4-1-16,-2-2 2 16,2 0-1-16,0-4 1 15,0 4-1-15,0-7 1 0,2 7-1 16,-2-6 1-16,2 3 0 16,-2 0-1-16,3-2 1 15,-1 1-1-15,3-4 0 16,-2 6 0-16,1-5 0 0,5 5 0 15,-5-2 0-15,4 1 0 16,-1 2 0-16,1 0 1 16,-1 6-1-16,0-3 1 15,3-3-1-15,-2 5 0 0,-1-2 1 16,-2-1 0-16,2-1-1 16,1 0 0-16,0-1 1 15,-1-3-1-15,0 4 1 0,-2-1 0 16,3 0-1-16,-3 1 1 15,0 5-1-15,-3-1 1 16,3 2-1-16,0 1 0 16,1 2 0-16,3 0 0 15,-4-2 0-15,7 2-1 0,-4-2 1 16,4 0 0-16,0 0 0 16,-1 2-1-16,1 0 1 15,1 2 0-15,-1 2-1 0,4 1 0 16,-4 2 0-16,4 2 0 15,5-2 0-15,1-1 0 16,3 6 0-16,5-3 0 16,2 5 0-16,5-1 0 0,1 1 0 15,4 4 2 1,0-3-2-16,8 2 2 0,-1 0 0 16,6 0 0-16,5 2 0 15,2-2 0-15,5 1-1 0,3-1 0 16,4 1 1-16,6 0-2 15,2-2 0-15,2 1 0 16,6-3 0-16,0 4 0 16,-1-4 0-16,3 2 0 0,2 2 0 15,3-3 1-15,-5 2-1 16,2-2 1-16,4 0 0 16,1 1 0-16,3-1 0 15,3-3 0-15,-1 4-1 0,-2-1 0 16,2-1 1-16,-4 4-1 15,2 0 0-15,-3-1 0 16,-2 3 1-16,-3 3-1 16,-2-1 0-16,0 1 1 15,0 2 0-15,3-2 0 16,-3 2 0-16,3-3 0 0,2 3 0 16,-5 0 0-16,4-3-1 15,-1 3 1-15,2 0-1 0,3 0 1 16,-6 0 0-16,-2 0-1 15,5 0 1-15,-5 0-1 16,4 3 1-16,-1 0 0 16,-3-3 0-16,0 0 0 15,0 0 0-15,0 0 0 0,0 0 0 16,-3-3 0-16,1 0 0 16,-1 2 0-16,1-5 0 15,-3 4-1-15,-2-3 1 0,2 0 0 16,-8 3 0-16,1-4 0 15,-4 4 0-15,-3-2 0 16,-1 0 0-16,-6-1 0 16,0 0 0-16,-4-2 0 15,-2 2 0-15,-6-3 0 16,-4 4 0-16,0 1 0 0,-6-2 0 16,-4 0 0-16,-2 3-2 15,-6 2 2-15,-2-3 0 0,-5 3 0 16,-4-2 0-16,-5 2 0 15,-4-2 0-15,-3 2 2 16,-9 0-4-16,13-3 2 16,-13 3 0-16,0 0 2 15,8 0-4-15,-8 0 2 0,13-3 0 16,-13 3 0-16,17-2 0 16,-10 2-1-16,6 0 1 15,-6 0-1-15,3 0 1 0,-10 0-1 16,15 0 1-16,-15 0-1 15,12 0 0-15,-12 0 1 16,0 0-1-16,11 0 1 16,-11 0-1-16,0 0 0 15,9 5 0-15,-9-5 0 0,0 0 0 16,7 3 0-16,-7-3 0 16,0 0 0-16,10 4-1 15,-10-4 1-15,0 0 0 16,8 7 0-16,-8-7 0 0,8 13 1 15,-4-6-1-15,1 4 1 16,3 1 1-16,0-2-1 16,1 5 1-16,1-1 0 0,-2 4-1 15,4-6 1-15,-2 5-1 16,3 1 1-16,1 2 0 16,-3-2-1-16,1-1 0 15,0 2 1-15,1 0-2 0,-4 7 1 16,4-3-1-16,-1-2 0 15,-2-2 0-15,1 7 1 16,-2-6-1-16,1 5 0 16,-2-3 1-16,-1-3 0 15,1 4 0-15,-1-1 0 16,-1 0 0-16,-2 6 0 0,1-7 0 16,-2 5-1-16,-1-6 1 15,0 5 0-15,1-1 0 16,-3-1 0-16,0-1 0 0,2 0 0 15,-2 0 0-15,0 1 0 16,0-1 0-16,3-2 0 16,-3 0 0-16,0-1 0 0,2 4 0 15,-2-1-1-15,2 1 1 16,2 1 0-16,-2-1-1 16,1 1 1-16,1-1-1 15,-1 1 0-15,2-6 1 0,-3 6 0 16,0-3-1-16,1 0 1 15,-1-1-1-15,-2 5 1 16,0-3-1-16,0 2 1 16,0 2 0-16,0-1-1 0,0-1 1 15,0 2 0 1,-2 1 0-16,2 0-1 0,-3 0 1 16,-1 0 0-16,1 1-1 15,1-2 1-15,-3 5 0 16,3-1 0-16,-1-1 0 0,1 1 0 15,2-3 0-15,-4 5 0 16,4-2 0-16,0 0-1 16,0-3 1-16,0 0 0 15,0 0 0-15,0-1-1 0,0-2 1 16,0 1 0-16,0-3-1 16,0 2 1-16,0 2 0 15,0-4 0-15,0 0-1 0,-2 0 1 16,2 1 0-16,-2-1 0 15,2-2 0-15,0-1 0 16,-3 1-1-16,1-5 1 16,2 5 1-16,-3-2 0 0,1-1 0 15,2 0-1-15,-2-3 1 16,2 4 0-16,-3 0 0 16,3-1 0-16,-2-5-1 15,2 3 0-15,-3 0 0 16,1 0 1-16,0-1-1 0,2 2 1 15,-4-3-1-15,4 3 1 16,-2 2-1-16,2-4 1 16,0 4-1-16,0 0 0 15,0-1 1-15,0 0-1 0,0 3 0 16,0-6 0-16,0 6 1 16,0-2-1-16,0-3 1 15,0 5-1-15,0-3 0 0,0 0 1 16,0 0-1-16,-3 1 1 15,1 0-1-15,0-1 1 16,-1-3-1-16,1 3 1 16,-1 1 0-16,-1 0-2 15,-1-1 1-15,-1 3-1 16,3-1 1-16,-1 1 0 0,-1-1-1 16,0 4 0-16,0-5 1 15,3 4 0-15,-2-2 1 16,2 0-1-16,0-2 0 0,2 3 1 15,-5-1 0-15,2 2 0 16,1 1-1-16,0-3 1 16,-3 2-1-16,0 0 1 0,-1-2 0 15,4 0-1-15,-3 3 0 16,0-7 1-16,3 4-1 16,-1-2 0-16,3 1 0 15,-2 1 0-15,0 0 1 16,-1-3 0-16,0 3-1 0,3 0 0 15,-5 1 0-15,3 3 1 16,2-5-1-16,-3 1 0 16,1 0-1-16,2 0 1 15,0 0 0-15,-3-1 0 16,3-4 0-16,0 0 0 0,0 2 0 16,0 1 0-16,0 0 0 15,0-1 0-15,0 0 0 16,-2 0 0-16,2 0 0 0,0-1 0 15,-2-2 0-15,2 1 0 16,-3 0 0-16,3-2 0 16,0-4 1-16,0 4-1 0,0-4 0 15,-2 1 1-15,2 0-1 16,-6 0 1-16,6-10 1 16,-7 15-1-16,7-15 0 15,-12 15 1-15,12-15 0 0,-13 10 0 16,13-10 0-16,-20 5 0 15,7 0-1-15,-6-3 0 16,-3 3-2-16,-4 0-4 16,1 5-12-16,-2 2-60 15,-5-2-2-15</inkml:trace>
  <inkml:trace contextRef="#ctx0" brushRef="#br1" timeOffset="482316.085">16773 11292 323 0,'0'0'6'16,"0"0"2"-16,0 0 3 15,0 0 3-15,0 0 1 16,0 0 3-16,0 0 0 0,0 0 2 15,0 0-6-15,2-13-3 16,5-5-1-16,5 0-3 16,8-8 0-16,5-9-2 0,10-8-3 15,9-8 0-15,4-2-1 16,9-1 1-16,3-3 0 16,0 4-1-16,2 1 1 15,-7 9 0-15,-4 3 1 0,-8 7 1 16,-6 9-1-16,-9 5-3 15,-9 3 0-15,-4 4 0 16,-5 5 0-16,-10 7 0 16,0 0 0-16,0 0 0 15,0 0 0-15,0 0 0 0,0 0 0 16,0 0 0-16,0 0 0 16,0 0 0-16,0 0 0 15,0 0 0-15,0 0-17 16,0 0-18-16,0 10-51 15,0-10-2-15</inkml:trace>
  <inkml:trace contextRef="#ctx0" brushRef="#br1" timeOffset="484956.785">22507 11523 308 0,'0'0'7'0,"0"0"6"15,0 0 2-15,0 0 3 16,0 0 4-16,0 0-1 16,0 0 0-16,0 0 1 15,-5-9-6-15,5 9-5 0,5-17-4 16,3 0-1-16,4-9-2 16,6-1-1-16,1-7 0 15,4-4 0-15,6-4 0 0,4 1 1 16,-3-2 0-16,2 3-4 15,-5 2 0-15,-2 5 0 16,-5 5 0-16,0 6 0 16,-7 3 0-16,-4 8 0 0,-9 11 0 15,8-12 0-15,-8 12 0 16,0 0 0-16,0 0 0 16,0 0 0-16,0 0 0 15,0 0 0-15,0 0 0 0,-3 9-9 16,3-9-8-16,-2 14-17 15,2-14-51-15,0 12 0 16</inkml:trace>
  <inkml:trace contextRef="#ctx0" brushRef="#br1" timeOffset="489177.8362">17858 9785 357 0,'0'0'8'0,"0"0"5"16,0-11 3-16,0 11 0 16,0 0 0-16,0 0 1 0,0 0 0 15,0 0 0-15,0 0-7 16,2 18-4-16,4 8-1 16,-3 3-1-16,2 10 0 0,4 9-1 15,1 6-1-15,3 8-2 16,-4-2 0-16,4 4 0 15,-1-4 0-15,-2-4 0 16,-2-3 0-16,-1-5 0 16,-2-4 0-16,2-5 0 0,-2-5 0 15,-2-7 0-15,3-2 0 16,-2-3 0-16,-4-7 0 16,3 0 0-16,-3-8 0 15,0-7 0-15,2 10 0 0,-2-10 0 16,0 0 0-16,0 0 0 15,0 0 0-15,0 0 0 16,0 0 0-16,0 0 0 16,0 0 0-16,0 0 0 0,0 0 0 15,0 0 0-15,0 0 0 16,0 0 0-16,0 0 0 16,0-6 0-16,0 6 0 0,0 0 0 15,0 0-15-15,0 0-73 16,-2-9-3-16</inkml:trace>
  <inkml:trace contextRef="#ctx0" brushRef="#br1" timeOffset="490426.369">22908 10325 351 0,'0'0'8'0,"0"0"6"16,0 0 3-16,-11-7 1 15,11 7 1-15,-5-13 1 0,3 5 1 16,2-2 1-16,0-2-9 16,7-5-5-16,8 2-8 15,0 0 0-15,10-3 0 16,2 6 0-16,8 4 0 16,0 1 0-16,5 7 0 0,-5 3 0 15,-1 7 0-15,-6 8 0 16,-1 7 0-16,-12 1 0 15,-8 3 0-15,-7 7 0 0,-7-2 0 16,-8 1 0-16,-10 1 0 16,0-5 0-16,-7 1 0 0,-3-8 0 15,6 2 0-15,-4-6 0 16,8-3 0-16,3-5 0 16,7-2 0-16,2-5 0 15,13-5 0-15,0 0 0 16,16 7 0-16,9-7 0 0,-1 0 0 15,9-5 0-15,6 3 0 16,3-3 0-16,6 0 0 16,-4-3 0-16,1 6 0 15,-5-3 0-15,-1 3 0 0,-1-1 0 16,-3 3 0 0,-7-2 0-16,-7 2 0 0,-3 0 0 15,-8 0 0-15,-10 0 0 16,10 0 0-16,-10 0 0 15,0 0 0-15,0 0 0 0,0 0 0 16,0 0 0-16,0 0 0 16,0 0 0-16,0 0 0 15,0 0 0-15,0 0 0 0,-6 5 0 16,6-5 0-16,0 0 0 16,-9 2 0-16,9-2 0 15,0 0 0-15,2 10-73 0,-2-10-21 16</inkml:trace>
  <inkml:trace contextRef="#ctx0" brushRef="#br1" timeOffset="548159.3604">24747 15634 381 0,'0'0'8'0,"0"0"2"16,0 0 3-16,-3-9 2 16,3 9 1-16,0 0 0 15,-7-11 0-15,7 11 0 0,-7 0-6 16,-1 12-3-16,0 6-4 15,6 9-3-15,-3 2 0 16,3 6 0-16,-1 7 0 16,3-4 0-16,3 1 0 15,2-5 0-15,4-2 0 0,-1-7 0 16,0-1 0-16,-4-7 0 16,1-3 0-16,-5-14 0 15,3 10 0-15,-3-10 0 0,0-5 0 16,0-10 0-1,-8-9 0-15,4-6 0 16,-1-12 0-16,-3 0 0 0,3-6 0 16,0 5 0-16,3-3 0 15,2 7 0-15,0 1 0 0,2 8 0 16,8 9 0-16,5 3 0 16,5 6 0-16,4 2 0 15,6 3 0-15,-2 4 0 0,1 6 0 16,-1 4 0-16,-5 8 0 15,-7 2 0-15,-7 3 0 16,-9 6 0-16,-9-5 0 16,-7 4 0-16,-5-5 0 0,-9 1 0 15,-4-3 0 1,2 0 0-16,-6-5-7 0,11-1-18 16,-3 2-45-16,8-6-18 15</inkml:trace>
  <inkml:trace contextRef="#ctx0" brushRef="#br1" timeOffset="548778.4001">25020 15834 395 0,'0'0'8'0,"0"0"3"0,0 0 1 16,0 0 3-16,0 0 1 16,0 0 1-16,0 0 0 15,0 0 0-15,0 0-14 16,0 0-3-16,5-3 0 0,6 3 0 16,1 0 0-16,3 0 0 15,2 0 0-15,3 0 0 16,3 6 0-16,-2-1 0 15,2 0 0-15,-5-2 0 16,-1 1 0-16,-4 1 0 0,-4-2 0 16,-9-3 0-16,5 10 0 15,-10-5 0-15,-10 2 0 16,-4 3 0-16,-6 0 0 0,0-1 0 16,-5 3 0-16,5-1 0 15,1-2 0-15,3 0 0 16,6-2 0-16,8 1 0 15,7-8 0-15,0 12 0 16,9-5 0-16,7-2 0 0,2 0 0 16,6-1 0-16,1 4 0 15,7-3 0-15,-5 0 0 16,6 0 0-16,-4-3 0 0,-4 3 0 16,1-5 0-16,-10 5 0 15,-3-5 0-15,-3 0 0 16,-10 0 0-16,0 0 0 15,0 0 0-15,0 0 0 16,0 0 0-16,0 0 0 0,0 0 0 16,0 0 0-16,0 0 0 15,0 0 0-15,0 0 0 16,0 0-4-16,0 0-36 0,-10 0-48 16,10 0-2-16</inkml:trace>
  <inkml:trace contextRef="#ctx0" brushRef="#br1" timeOffset="549477.3424">25691 15901 358 0,'0'0'7'0,"0"0"4"16,0 0 4-16,0 0 1 0,0 0 1 15,0 0 1-15,0 0 1 16,0 0 0-16,0 0-6 16,0 0-3-16,0 0-2 15,0 0-8-15,16 0 0 0,6 0 0 16,8 0 0-16,7 0 0 15,5 0 0-15,8 0 0 16,-1 0 0-16,-1 0 0 0,0 0 0 16,-14-2 0-16,-2 2 0 15,-12-3 0-15,-2 3 0 16,-11-2 0-16,-7 2 0 16,0 0 0-16,0 0 0 0,0 0 0 15,0 0 0-15,0 0 0 16,0 0 0-16,0 0 0 15,-12 2 0-15,12-2 0 16,-21 12-50-16,14-9-42 16,7-3-2-16</inkml:trace>
  <inkml:trace contextRef="#ctx0" brushRef="#br1" timeOffset="549878.0196">26626 15582 462 0,'0'0'1'0,"0"0"1"15,0 0 1-15,0 5 1 16,-2 4 2-16,-5 6 0 16,2 5 1-16,-4 3 0 15,2 6-1-15,-5-1 1 16,-1 4-7-16,-1 0 0 0,-2-3 0 15,2-4 0-15,-6 0 0 16,3-5 0-16,-1 0 0 16,0-6 0-16,4-2 0 15,-2-1 0-15,7-6 0 0,-1 0 0 16,10-5 0-16,0 0 0 16,0 0 0-16,0 0 0 15,17 0 0-15,8 0 0 16,0-3 0-16,7 1 0 0,1-1 0 15,6 1 0-15,-3-1 0 16,-6 0 0-16,-1 1 0 16,-9-1 0-16,-3 3-22 15,-2 0-64-15,-7 0-3 0</inkml:trace>
  <inkml:trace contextRef="#ctx0" brushRef="#br1" timeOffset="550067.087">26934 15782 461 0,'0'0'4'0,"0"0"1"16,0 0 0-16,0 0 1 15,0 5 1-15,0-5 1 0,0 20 0 16,-2-3-1-16,-1 4-7 16,1 3 0-16,0 3 0 15,-1 5 0-15,-2-4 0 16,5 4-28-16,0-5-57 15,-4-7-4-15</inkml:trace>
  <inkml:trace contextRef="#ctx0" brushRef="#br1" timeOffset="552575.6736">24376 16355 182 0,'0'0'6'0,"0"0"1"0,-12 0 0 15,12 0 3-15,0 0 6 0,8 3 2 16,6-2 4-16,11-1 2 16,20 2-3-16,7-2-1 15,21 4 1-15,16-4-1 0,22 0-4 16,14 0-4-16,14 0-2 15,18 0-2-15,10 0-1 16,9 0-1-16,5 0-1 16,-4 5 0-16,-1 0-1 15,-4 2 0-15,-8-2 0 0,-15 5-1 16,-9-5 1-16,-14 2-1 16,-11-2-1-16,-16-3 1 15,-17 1-1-15,-17-1 3 16,-10-2 0-16,-21 0 2 0,-10 0-1 15,-11 0 0 1,-13 0 0-16,0 0-2 0,0 0-4 16,0 0 0-16,0 0 0 15,0 0 0-15,0 0 0 16,0 0 0-16,0 0 0 0,-4 0 0 16,4 0 0-16,-13 3 0 15,3-1 0-15,0 1-6 16,-5 1-6-16,5 1-16 0,-5 5-59 15,3-5-1-15</inkml:trace>
  <inkml:trace contextRef="#ctx0" brushRef="#br1" timeOffset="558133.4459">25336 16679 266 0,'0'0'11'0,"0"0"7"16,5-9 2-16,-5 9 3 15,0 0 1-15,7-14 4 0,-7 14-4 16,0-12 1-16,0 12-11 15,-14-10-6-15,-1 5-4 0,-3 3-2 16,-1-1-2-16,-11 3-3 16,5 5 3-16,0 0 0 15,-3 5 0-15,11-2-1 16,0 1 1-16,7 4 0 16,7 0 0-16,3-1 3 0,15 3-2 15,8-3 1-15,6 6 0 16,8-4 1-16,9 7-1 15,-4-5 0-15,8 2 0 16,-6-1-1-16,-5 2 0 16,-3 1-1-16,-8-2 1 15,-9-1 0-15,-6-4 0 0,-6 1 1 16,-7-1-1-16,-13-3 1 16,-6-6-1-16,-9 2 1 15,-6-4-1-15,-9 1 1 0,-2-3-2 16,-5 0 1-16,6 0-1 15,1-3-1-15,4-5 1 16,7 1-1-16,7 2-1 16,5 0-2-16,10 1-6 0,10 4-11 15,-8-15-26-15,20 12-37 16,1-1-2-16</inkml:trace>
  <inkml:trace contextRef="#ctx0" brushRef="#br1" timeOffset="558908.9017">25707 16795 390 0,'0'0'6'0,"0"0"2"15,0 0 2-15,0 0 1 16,0 0 0-16,0 0-1 0,0 0 2 15,0 0-1-15,0 0-4 16,-3 16-3-16,3-4-2 16,0 5-1-16,0 3 1 0,3 0 0 15,1-1-2 1,-1-3-4-16,2 0-9 0,-1-1-22 16,-8-5-47-16,8-2-2 15</inkml:trace>
  <inkml:trace contextRef="#ctx0" brushRef="#br1" timeOffset="559323.8028">25863 16823 378 0,'0'0'5'0,"0"0"0"0,0 0 0 16,0 0 2-16,0 0 0 15,5 10 1-15,-5-10 1 16,2 16 0-16,-2-3-3 15,3 3-1-15,3-4-1 0,-4 5-1 16,0-7 0-16,3 2-2 16,-2 0 0-16,-3-12 1 15,4 13 1-15,-4-13 0 16,0 0 0-16,0 0 0 16,3-5 1-16,-1-7-1 0,1-3 0 15,-1-3-1-15,4-3-1 16,1-2-1-16,3 3-1 15,-3 0 1-15,3 3-2 16,0 5 1-16,0 7 0 0,3 2-1 16,-6 6 1-16,2 6 0 15,2 7 0-15,-4 0 1 16,3 4 0-16,1 2 1 16,-4 1 0-16,2 0-1 15,-1-4 1-15,2 1-4 0,-3-2-7 16,3-3-14-16,-5 4-52 15,5-11-5-15</inkml:trace>
  <inkml:trace contextRef="#ctx0" brushRef="#br1" timeOffset="559886.7734">26325 16847 410 0,'0'0'4'0,"0"0"2"16,0 0 1-16,0-10 1 16,0 10 0-16,0-10 0 15,-9 6 1-15,-1 1-1 0,-5 1-2 16,-2 2-4-16,1 0 0 15,-2 7-1-15,2 3-1 16,0 2 1-16,7 1-1 0,1 5 0 16,6-4 0-16,2 4 0 15,0-4 0-15,10-4 0 16,-3 2-1-16,11-7 1 16,-2 0 1-16,5-5-1 15,-3 0 0-15,-2-2 1 0,2-6 0 16,-3-4 0-16,-2-5 0 15,-4-2 0-15,-2-10 0 16,-2 0-1-16,-1-5 1 16,-4-2 0-16,-4-1-1 15,-1 3 0-15,1 7 1 16,-6-1 0-16,5 6-1 0,-3 7 0 16,8 15-1-16,-10-5 0 15,10 10 0-15,0 12 2 0,0 5 0 16,5 8 1-16,0 5 0 15,3 2 1-15,2 6 0 16,4-1-1-16,-1-6 2 16,2 2-2-16,0-8-3 15,0-3-4-15,0-4-14 0,-3-8-64 16,3-1-3-16</inkml:trace>
  <inkml:trace contextRef="#ctx0" brushRef="#br1" timeOffset="560442.9878">26683 16765 361 0,'0'0'8'0,"0"0"3"16,0-12 3-16,0 12 1 15,0-12 1-15,0 12 1 0,0-10-1 16,0 10 1-16,0 0-7 16,-9 5-3-16,1 9-3 15,0 4-2-15,1 5 0 16,0 4 0-16,-1 2-1 0,8 4 1 15,0-3 0-15,3-3-1 16,9 0 2-16,3-3-3 16,2-6 0-16,4-1 0 15,-5-7 0-15,5 0 0 16,-4-10 0-16,3 0 0 0,-5-5 0 16,-5-7 0-16,-1-10 0 15,0-4 0-15,-7-6 0 16,-2-4 0-16,-2 0 0 15,-9-1 0-15,-1 6 0 0,-6-1 0 16,1 8 0-16,0 5 0 16,2 7 0-16,0 7 0 15,3 2 0-15,1 6-3 16,6 6 2-16,3 6 0 0,2 5 0 16,2 2 1-16,5 6 0 15,6 1 0-15,8 2-4 16,-4-7-10-16,3-9-55 15,10 7-15-15</inkml:trace>
  <inkml:trace contextRef="#ctx0" brushRef="#br1" timeOffset="560793.3161">26996 16880 464 0,'0'0'4'0,"0"0"2"15,0 0 1-15,0-15 0 16,0 15 1-16,3-13 0 0,-3 13-1 16,13-12-7-16,-1 7 0 15,1 3 0-15,1 2 0 16,4 2 0-16,-4 5 0 16,-1 5 0-16,-3 3 0 0,-7 6 0 15,-3-1 0-15,0 1 0 16,-8 4 0-16,-5-3 0 15,-1 2 0-15,-2-5 0 16,2 1 0-16,4-8 0 16,5 0 0-16,0-3 0 0,5-9 0 15,7 14 0-15,4-11 0 16,8-3 0-16,1 0 0 16,5-3 0-16,-2-5 0 15,7-11-78-15,-9 11-10 0</inkml:trace>
  <inkml:trace contextRef="#ctx0" brushRef="#br1" timeOffset="561508.9226">27233 15591 314 0,'0'0'9'0,"0"0"2"15,0 0 1-15,0 0 0 16,0 0 2-16,7 3 3 16,6 10-1-16,4 6 2 0,10 11-6 15,8 9-3-15,13 16 1 16,2 4 0-16,4 13-1 16,0 8-1-16,-4 8-1 15,-10 7-2-15,-10 2 0 16,-15 2-3-16,-15-1 2 15,-13 1 0-15,-14-2-1 0,-10-8-3 16,-10-4 0-16,-5-6 0 16,-3-10 0-16,2-2-14 15,-4-16-38-15,8-2-33 16,-1-13-3-16</inkml:trace>
  <inkml:trace contextRef="#ctx0" brushRef="#br1" timeOffset="562292.6074">24319 15455 338 0,'0'0'3'0,"0"0"0"0,0 0 1 15,0 6 3-15,-5 10 1 16,-7 9 4-16,-3 10 1 16,-5 16 2-16,0 15-3 0,-5 13 2 15,0 12-2-15,5 8-1 16,6 7-1-16,9-2-2 15,5 4-1-15,5-2-3 16,13-8 2-16,8-6-2 16,10 0 1-16,3-10-1 0,5-5 0 15,6-5-1-15,3-3-1 16,-2-10 0-16,4-2-12 16,-30-32-41-16,10 0-34 15,20 15 1-15</inkml:trace>
  <inkml:trace contextRef="#ctx0" brushRef="#br1" timeOffset="566483.6846">27697 16355 334 0,'0'0'5'0,"0"0"2"0,0 0 4 16,0 0 2-16,0 0 2 16,0 0 0-16,0 0 0 15,0 0 2-15,0 0-4 0,0 0-3 16,0 0-1-16,8 4-1 16,2-2-1-16,2 2 0 15,6-4 1-15,5 2-1 0,-2-2-1 16,7 3-2-16,2-3-4 15,-3 0 0-15,0 0 0 16,-4 0 0-16,-3 0 0 16,-5 0 0-16,-6-3 0 0,-9 3 0 15,11 0 0-15,-11 0 0 16,0 0 0-16,0 0 0 16,0 0 0-16,0 0 0 15,0 0 0-15,0 0 0 16,0 0 0-16,-8-2 0 0,8 2 0 15,-12 0 0-15,4 0 0 16,8 0 0-16,-22 0-11 16,17-7-72-16,5 7-8 15</inkml:trace>
  <inkml:trace contextRef="#ctx0" brushRef="#br1" timeOffset="567397.1019">28175 16116 329 0,'0'0'8'0,"0"0"4"16,0 0 4-1,0 0 3-15,9-10 0 0,-9 10 1 16,0 0 0-16,0 0-1 15,0 0-7-15,0 0-4 16,0 0-2-16,0 21-3 0,0-4-1 16,-2 5 0-16,-3 8 0 15,-2 2 0-15,5 1 0 16,-6 1-1-16,-2-2 0 16,3 0 0-16,-1-4 0 0,-1-6 0 15,1 0 0-15,0-5-1 16,-1-2 1-16,1-4-1 15,8-11 1-15,-13 15 1 16,13-15-2-16,0 0 0 0,0 0 0 16,0 0 0-16,0 0 0 15,0 0 0-15,13 2 0 16,2-2 0-16,-1 0 0 16,2-2 0-16,6 2 0 15,0-3 0-15,1 3 0 0,-1 0 0 16,-5 0 0-16,1 0 0 15,0 3 0-15,-6-1 0 16,-3 1 0-16,-9-3 0 16,16 1 0-16,-16-1 0 0,0 0 0 15,0 0-3-15,0 0-5 16,0 0-12-16,0 16-51 16,0-16-16-16</inkml:trace>
  <inkml:trace contextRef="#ctx0" brushRef="#br1" timeOffset="569324.334">21908 16305 357 0,'0'0'6'16,"0"0"4"-16,3-10 3 15,-3 10-1-15,0-12 3 0,0 12-1 16,-16-17 2-16,2 8 0 16,-4 3-5-16,-5 3-3 15,-5 3-2-15,-2 3-2 16,-4 9-1-16,0 6 0 16,-1 6-1-16,5 3-1 15,3 0 0-15,8 5 0 16,6 1 0-16,10-4-1 0,6-1 0 15,14-6 1-15,8-7-1 16,10-5 1-16,5-5 0 0,1-5 0 16,5-8 0-16,-2-4 0 15,-4-10 1-15,0-7-1 16,-8-9 1-16,-4-7-2 0,-6-9 0 16,-7-8 0-16,-2-7 0 15,-6-4 0-15,-7-3 0 16,0 1 0-16,-3 9 0 15,-4 9 0-15,-3 10 0 16,2 12 0-16,-1 15 0 0,9 20 0 16,-16 8 0-16,14 21 0 15,0 13 0-15,2 11 0 16,2 13 0-16,3 11 0 16,5 0 0-16,5 0 0 15,3 0 0-15,3-8 0 0,2-7 0 16,2-8-3-16,-2-11-26 15,-19-4-57-15,16-9-4 16</inkml:trace>
  <inkml:trace contextRef="#ctx0" brushRef="#br1" timeOffset="570214.4983">22345 16486 377 0,'0'0'7'16,"0"0"3"-16,0 0 3 16,0 0 1-16,0 0 3 15,-9-10-1-15,9 10 1 0,0-11 0 16,0 11-6-16,9-12-4 16,9 4-2-16,1 4-5 15,11-4 0-15,3 1 0 0,2 5 0 16,0-1 0-16,-3 3 0 15,-2 0 0-15,-8 5 0 16,-7 2 0-16,-10 4 0 0,-5 1 0 16,-7 3 0-1,-6 0 0-15,-4 2 0 16,-3 0 0-16,5-1 0 0,-3-3 0 16,6 4 0-16,2-5 0 15,10 0 0-15,0-3 0 16,10 2-2-16,5-2 2 0,3 4 0 15,7-4 2-15,-4 2-2 16,2-2 0-16,-1 2 0 16,-5-4 0-16,-4-2 0 15,-1 1 0-15,-12-6 0 0,3 12 0 16,-3-12 0-16,-17 12 0 16,-1-5 0-16,-12 1 0 15,-2-4 0-15,-7 7 0 0,-1-7 0 16,-3-2-3-16,-1 1-6 15,9 0-12-15,-3 2-62 16,13-5-5-16</inkml:trace>
  <inkml:trace contextRef="#ctx0" brushRef="#br1" timeOffset="570460.5529">23083 16241 464 0,'0'0'3'0,"0"0"3"15,0 0 1-15,0 0 1 16,0 0 2-16,0 0-1 0,0 0-5 16,11-8-4-16,-4 3 0 15,3 2 0-15,12 3 0 16,-1-2 0-16,11 2-3 15,-2 2-85-15,0 3-1 0</inkml:trace>
  <inkml:trace contextRef="#ctx0" brushRef="#br1" timeOffset="570600.8081">22950 16424 440 0,'0'0'3'0,"0"0"3"15,0 0 2-15,0 0 1 16,17 12 1-16,0-12 0 15,15 0 0-15,9 0-2 16,3-3-29-16,13-4-59 0,6-3-7 16</inkml:trace>
  <inkml:trace contextRef="#ctx0" brushRef="#br1" timeOffset="580211.5086">28354 16599 203 0,'0'0'9'0,"0"0"8"0,0 0 3 15,0 0 3-15,0 0 4 16,0 0 0-16,0 0 0 16,0 0 1-16,0 0-7 15,0 0-7-15,5-6-4 16,-5 6-4-16,10-3-2 15,0 0-2-15,0 2 0 0,3 1-1 16,1 0 1-16,1 0-1 16,2 4 0-16,-1 4-1 15,-2 1 0-15,-4 1 2 0,-2 5 0 16,-3-1 0-16,-5 6 0 16,0-4 1-16,-7 1 0 15,-6 3 0-15,-4-6 2 0,-6 3-3 16,0-2 0-16,1-1 0 15,0-5 0-15,0-2 0 16,4 1 0-16,6-3 0 16,4 0 0-16,8-5 0 15,-10 0 0-15,10 0 0 0,0 0 0 16,0 0 1-16,8 2-1 16,2-2 1-16,4 0 0 15,9 0 0-15,-1 0 0 16,3 0 0-16,3 0-3 15,2 0 0-15,-6 3 0 0,1-3 0 16,0 2 0-16,-10-2 0 16,0 3 0-16,-2-1 0 15,-4-2 0-15,-9 0 0 0,12 2 0 16,-12-2 0-16,0 0 0 16,0 0 0-16,0 0 0 15,0 0 0-15,0 0 0 16,0 0 0-16,0 0 0 15,0 0 0-15,0 0-8 0,0 0-81 16,0 0-1-16</inkml:trace>
  <inkml:trace contextRef="#ctx0" brushRef="#br1" timeOffset="581107.9486">21222 15607 352 0,'0'0'3'16,"0"0"-2"-16,0 0 1 15,0 0 1-15,7 18 4 16,-7 13 1-16,0 16 3 0,2 18 1 15,-2 17-3-15,0 22 3 16,-2 12 0-16,2 12-2 16,-7 3 0-16,4 5-2 0,-1-2-1 15,-1-4-1-15,-8-5 0 16,8-67-2-16,-2 8 0 16,-1-3 0-16,0 2-2 15,-1-6 0-15,1 5-2 16,4-10 1-16,-5 6-2 15,2-12 0-15,2 3-2 0,-2-12-5 16,2 1-9-16,0-13-17 16,0-2-49-16,5-10 0 15</inkml:trace>
  <inkml:trace contextRef="#ctx0" brushRef="#br1" timeOffset="584587.3568">21194 15773 232 0,'0'0'9'0,"0"0"5"0,0 0 2 16,-9 0 3-16,9 0 1 15,-5-11 1-15,2 4 1 16,1-5 1-16,2-2-7 16,0-4-5-16,0-7-3 15,0 2-2-15,2-6-2 0,3-1 0 16,0-2-2-16,2 0 0 15,4-1-1-15,-1 3 0 16,-1 1 0-16,4 4-1 0,-1 0 0 16,0 7 0-16,4 4 0 15,-2 2-1-15,-1 2 1 16,2 3-1-16,2 2 1 0,4-1-1 16,-2 2 1-16,3-2 1 15,6 4-1-15,-1-4 1 16,8 5-1-16,0 1 1 15,2-3-1-15,6 3 1 0,-2 0-1 16,1-2 1-16,4 2-1 16,0 0 1-16,7-3 0 15,-3 0 1-15,7 1-2 16,-5-4 1-16,5 5 1 16,3-4-1-16,-1-1 0 0,6 2 0 15,3-1 0-15,1 0 0 16,0 0 1-16,6 0-2 15,0 0 1-15,0 0 0 16,-1 3 0-16,3-1-1 0,-5-1 1 16,0 1-1-16,0 1 1 15,-2 2-1-15,-1-3 0 16,4 0 1-16,-4 1-1 0,3 2 0 16,1-2 1-16,-7 2-1 15,4 0 0-15,-1 0 0 16,1 0 0-16,-3 0 0 15,-2 0 0-15,-1 2 0 0,-2 0 0 16,3 1 0-16,-3 0 1 16,4-1-1-16,-2-2 0 15,-2 0 0-15,0 3 0 16,0 1 0-16,0-1 0 16,1-1 0-16,-1 3 0 15,-3 0-1-15,1 0 1 0,-3 3 0 16,5-6 0-16,-4 3 0 15,-1-1 0-15,3-1-1 16,-4 0 1-16,1 2 0 0,1-4 0 16,-4-1 0-16,1 6 0 15,3-4 0-15,-3 1 0 16,1 0 0-16,1 2 0 16,0-4 0-16,1 3 0 0,1 0 0 15,-1-4 0-15,-1 3 0 16,3 0 0-16,-5-3 0 15,-4 0 0-15,2 0 0 0,1 0 0 16,-2-3 0-16,0 0 0 16,3 1 1-16,-5-4-1 15,2 2 0-15,-2-1 0 16,0 0 0-16,-3-1 1 16,3 2-1-16,-4 2 0 15,0-4 0-15,0 2 0 0,2 1 0 16,0 1 0-16,-4 0 0 15,6-1 0-15,-3 3 0 16,3-3 0-16,-1 1 0 0,-1 2 0 16,-3-2 0-16,2 2 0 15,-6 0 0-15,2 0 0 16,-3 0 0-16,-6 0 0 16,5 2 0-16,-2 0 0 0,2 1 1 15,-2 0-1-15,1-1 0 16,-1-2 0-16,3 2 0 15,-3-2 0-15,1 0 1 16,-4 0-1-16,-1 0 0 0,1 0 0 16,-1 0 0-16,-4 0 0 15,-1 0 0-15,2 3 0 16,-3-3 1-16,1 0-1 16,-4 0 0-16,1 0 1 15,0 0 0-15,0 0 0 0,2-3 0 16,-2 1 0-16,-1 2 0 15,-3-2 0-15,1 2 0 16,1-3 0-16,-6 0 0 16,1 1 0-16,-6 2 0 0,3 0 0 15,-3 0-1-15,0-2 1 16,1 2-1-16,-3 0 0 16,-1 0 1-16,2 0-1 0,-4 2 0 15,3-2 0-15,-2 2 0 16,2 1 0-16,-10-3-1 15,12 5 1-15,-12-5 0 0,15 2 0 16,-15-2 0-16,10 6-1 16,-10-6 1-16,0 0 0 15,7 4 0-15,-7-4 0 16,0 0 0-16,10 8 0 16,-10-8 0-16,0 0 0 15,12 4 0-15,-12-4 0 0,0 0 1 16,11 5-1-16,-11-5 0 15,0 0 0-15,10 6 0 16,-10-6 0-16,12 5 0 0,-12-5 0 16,7 5 0-16,-7-5-1 15,0 0 1-15,11 10-1 16,-11-10 1-16,4 10-1 16,-4-10 1-16,8 14-1 0,-8-14 0 15,10 17 2-15,-7-4-1 16,1-3 0-16,-1 2 0 15,2 1 0-15,-3-1 0 16,3 3 1-16,-3-3-1 0,1 3-1 16,2 0 1-16,-2 0 0 15,-1 0-1-15,1-1 1 16,1 4 0-16,-4-3 0 16,3 5 0-16,2-6-1 15,-3 2 1-15,0 2 0 0,2-2 0 16,-2-1-1-16,1 2 1 15,-3-4 0-15,2 1-1 16,-2-2 1-16,0 5-1 16,0-5 1-16,0 0 0 0,0 0-1 15,0 0 1-15,0 1 0 16,-2-3 0-16,2 2 0 16,0-3 0-16,0 1-1 0,0 4 1 15,0-5 0-15,0 2 0 16,0-2 0-16,0 3-1 15,0-2 1-15,0 2 0 16,0-1 0-16,0-2 0 0,0 1-1 16,0 1 1-16,0-2 0 15,2 2 0-15,0 1 0 16,1-3 0-16,-3 3 0 16,2 3 0-16,1-3 0 15,-1-1 1-15,0-2-1 16,1 4 0-16,-3 0 0 0,2-3 1 15,2 2-2-15,-2-3 1 16,1 4 0-16,-1-1 0 16,3-2 0-16,0 2-1 0,-3 1 1 15,3 2 0-15,1-2-1 16,-4 1 1-16,3-2 0 16,-3 4 0-16,1-4-1 0,-1 3 1 15,3-3 0-15,-5 3-1 16,5-3 1-16,-3 3 0 15,0 0-1-15,2 0 1 16,-4 3 0-16,2-4-1 0,1 4 1 16,-3 1 0-16,0 1 0 15,0 0 0-15,0 3 0 16,0-1 0-16,0-3 0 16,0 6-1-16,0 0 0 15,0-2 1-15,2-1 1 16,3 0-1-16,-5 2 1 0,5-3 0 15,-3-1 0-15,0-1-1 16,-2-2 2-16,3 1-1 16,-3 0-1-16,0-1 0 15,0 0 0-15,0 2 0 0,-3-1 0 16,1 2 0-16,2-2 0 16,-2-2 1-16,2 2-1 0,0-4 0 15,-3 4 0 1,3-3 0-16,-2-1 0 0,2 2 0 15,0-2 0-15,0 1 0 16,-3 3 1-16,1-4-1 16,0 4 0-16,-3 2 0 0,1-2 0 15,0 1 0-15,1-2 1 16,1 1-1-16,-3 0 0 16,3-2 0-16,2-5 0 15,-3-2-1-15,3 3 0 16,-2 1 0-16,-1-1 1 15,-1 1-1-15,0-1 0 0,-1 3 1 16,1 0 0-16,-4 2 1 16,-1-2 0-16,-2 3 1 15,-1-2-1-15,-1 1 1 0,-1 4-1 16,-7-1 1-16,-1-3 0 16,3 0-1-16,-9-2 0 15,-2-1 0-15,-2 4 0 0,-5-3 0 16,-4-2-1-16,-5-1 0 15,-7 0 0-15,-4 1 1 16,-5-1-1-16,-7 0 0 16,-7-1 0-16,-2-2 1 15,-12 2-1-15,-2-2 1 0,-7 1-1 16,-9 0 0-16,-4-1 0 16,-5-1 0-16,-4 1 1 15,-6 3-1-15,-2-6 0 16,-5 8 0-16,-3-8 0 15,1 5 0-15,-6-2 0 16,2-2-1-16,-3 3 0 0,3-2 1 16,0-1 0-16,6-2-1 15,1 3 1-15,3-4-1 0,1 1 1 16,0 3 0-16,4-3 0 16,4 0 0-16,1 1-1 15,1-4 1-15,4 2-1 16,5-1 0-16,2 0-1 0,0-1 1 15,7 1-1-15,2-3 1 16,-2 4-1-16,2-1-1 16,3-1 1-16,-4 1-1 15,0 2 0-15,3-5 1 0,1 2 0 16,-1 1 0 0,3-1 0-16,2 3 2 15,-3-3-1-15,8-2 1 0,-2 3 0 16,4-3 2-16,-2 0 0 15,2 0 0-15,1 0 1 16,4 0-2-16,3 0 1 16,3 0 1-16,2 0-2 0,2-3-1 15,3 1 0-15,5-3 0 16,4-2 0-16,1 4 0 16,2-2 0-16,4 0 0 0,1 1 0 15,5-1 0-15,0 2 0 16,8 0 0-16,2-3 1 15,5 0 0-15,-2 1 0 16,10 0-1-16,-3 0 1 0,2-3 1 16,6 5-1-16,-1-3 0 15,1-2 1-15,4-2 0 16,1 1 1-16,-1-1 0 16,1-2-1-16,3-1 1 15,-2-2 0-15,-1-3-1 16,2 1 0-16,-3-5-2 0,4 0-5 15,4-6-39-15,3 1-39 16,-1-3 2-16</inkml:trace>
  <inkml:trace contextRef="#ctx0" brushRef="#br1" timeOffset="604501.3925">22575 18054 240 0,'0'0'2'16,"0"0"-1"-16,0 0 2 15,0 0 3-15,0 0 0 16,0 0 2-16,0 10-1 0,0 2 0 16,0 0 0-16,0 24 4 15,2-16 2-15,-2-20 3 16,12 21 1-16,3 1 1 15,7-17 4-15,3 1-2 16,18-9 0-16,59-14-4 16,-36-3-2-16,10 0-6 0,0-3-15 15,4 2-68-15,10-7-2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14T07:55:46.095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19691 15037 318 0,'0'0'8'0,"0"0"1"16,0 0 3-16,-8-8 2 16,8 8 2-16,0 0 0 15,0 0-1-15,-8-9 0 16,8 9-6-16,0 0-1 0,10-11-2 16,10 4-1-16,10-8 0 15,13-5 0-15,19-7 0 16,15-8 1-16,15-7-1 0,15-2-1 15,4-6-1-15,4 3 0 16,-3 0-1-16,-11 5 0 16,-11 5-1-16,-12 7 0 15,-19 7 0-15,-17 6 1 0,-10 5-1 16,-14 7 0-16,-18 5 0 16,0 0 0-16,-10 10 0 15,-18 5-1-15,-7 5 0 16,-9 7 0-16,-8 3-1 15,-13 4 0-15,-2 6-1 16,-5-3-1-16,0 0 1 16,0-2-1-16,10-3 1 0,5-5-1 15,9-5 1-15,13-10-1 16,6-1 2-16,13-9 0 0,16-2 0 16,13-7 1-16,19-6 0 15,10-6 1-15,20-6 0 16,14-7 1-16,6-1 0 0,12-1 1 15,3-3-1-15,-3 2-1 16,-2 0 1-16,-7 9-1 16,-16 0 0-16,-14 6 0 15,-11 8 0-15,-14 2-1 0,-9 8-2 16,-21 2-2-16,0 7-6 16,-21 3-9-16,-6 5-28 15,0 6-35-15,-18 5-4 16</inkml:trace>
  <inkml:trace contextRef="#ctx0" brushRef="#br0" timeOffset="435.3109">19829 14762 340 0,'0'0'6'16,"0"0"4"-16,5-13 4 0,-5 13 1 15,0 0 0-15,11-10 0 16,-11 10-1-16,0 0 1 15,0 0-7-15,-11 20-4 16,-3-3-2-16,-9 8-2 16,-2 0-1-16,-2 0 1 0,-3 7 0 15,-5-2 0-15,5-3 1 16,3-5-1-16,3-5-1 0,8 1 0 16,4-3 1-16,4 0 2 15,14-8 0-15,16-4 1 16,18 0 0-16,17-3 1 15,10-6 0-15,15 1 1 0,5 1-2 16,2 1-5-16,-1 3-16 16,-26 5-61-16,10 5-3 15</inkml:trace>
  <inkml:trace contextRef="#ctx0" brushRef="#br0" timeOffset="20431.0498">3380 5155 305 0,'0'0'3'0,"-5"-2"1"0,-4-1 0 15,-12 1 3-15,-6 2-1 16,-13 5 3-16,-14 2 2 0,-6 8 0 15,-12 5-1-15,-5 4-2 16,-11 3 0-16,5 1-2 16,-7 4 2-16,5-2-3 0,6-3 0 15,0-2-1-15,3-4 1 16,12 3 0-16,4-3-1 16,3 4 0-16,13 0-1 0,-2-1-2 15,12 9 1-15,6 4-2 16,-2 3 0-16,11 12 0 15,-1 3 1-15,5 9-1 16,7 10 0-16,4 9 1 16,-1 8-1-16,2 13 1 0,3 5 0 15,0 10 0-15,5 5-1 16,0 6 1-16,0 5 0 16,0 6 0-16,-2-1 0 15,2 8-1-15,2-3 0 16,3 4 1-16,-6 2 0 0,9 3 0 15,-8 1 1-15,11 4-1 16,-4 0 0-16,0 2 0 0,-2 0 1 16,5 0-1-16,-2 2 0 15,-8-2 0-15,4 2-1 16,1-1 1-16,0 1-1 0,-7 1 0 16,2 0 1-16,-5 1-1 15,0 2 0-15,0-7-1 16,0 6 0-16,0 1 1 15,-10-2 0-15,-1 2 0 16,7 0 0-16,-1 3 0 16,-2-5 0-16,2 1 0 0,-3 0 1 15,5-5 0-15,1 0-1 16,2-3 1-16,-3-1-1 16,-1-4 0-16,-1 3 0 15,-2-2 0-15,-4-3-1 16,-1 2 1-16,-1 4 0 0,-2-6-1 15,6-2 1-15,-2 1 0 16,-3-6 0-16,6-3-1 0,3-2 2 16,0-8-1-16,3-3 0 15,2-6 0-15,-5-5 0 16,5-3 0-16,0-7 0 16,0-1 0-16,-3-2 0 0,-1-4-1 15,-5-4 1-15,-3-2-1 16,3-3 0-16,-2 1 1 15,-3-3-1-15,-2-7 1 16,-3-2 2-16,1-6-1 16,1-2 1-16,0-11 0 15,-4-6 1-15,9-8-2 0,0-10 0 16,2-6 2-16,12-7-5 16,-2-7 4-16,15-4-2 15,5-1 2-15,7-3 1 0,8 2 2 16,17-4 2-16,23-2 2 15,25-5 1-15,42-8-7 16,31-16-3-16,58-9 0 0,38-21-66 16,92-22-21-16</inkml:trace>
  <inkml:trace contextRef="#ctx0" brushRef="#br0" timeOffset="23781.9702">2952 5167 233 0,'0'0'5'0,"0"0"0"15,5 0 1-15,-5 0-1 16,0 0 1-16,13-2 3 15,-3-1 0-15,1 1 1 16,1 2 0-16,4-3-2 0,5-1 1 16,6 4 2-16,1 0-1 15,6 0 1-15,-2 0-2 16,11 2 0-16,-3 0-2 16,2 3 1-16,3-2-1 0,2-1-2 15,5 3-1-15,1 0 0 16,6-3-2-16,8 3 0 15,-2 0 0-15,9-2-1 16,1 0-1-16,5 1 0 0,1-1 1 16,6 2-2-16,3-3 2 15,-3 2-1-15,7-1 0 16,1 3 1-16,7-3 0 16,0 1-1-16,2-1 0 15,6-1 1-15,-1 1 0 16,0-1 0-16,8-2-1 0,3 3 1 15,-1 0-1-15,3-2 1 16,4-1 0-16,1 0 0 16,2 3 0-16,8-3-1 0,-1 0 1 15,2 0 0-15,8 0-1 16,-1 0 1-16,1 3 0 16,3-1-1-16,0 3 1 15,3 0 0-15,-3 2-1 0,0 1 1 16,3 1 0-16,-3 2-1 15,3-2 1-15,2 3-1 16,0-1 1-16,5-1-1 16,1-1 0-16,-1 2 1 15,4-2 0-15,4-1-1 0,2-1 1 16,0 0 0-16,2-2 0 16,3 2 0-16,3-2 0 15,-3 1 0-15,3 2-1 0,-6-1 0 16,1 4 0-16,4-2 0 15,-5 1 0-15,-1 0 0 16,2 2 2-16,-1-2-2 16,-2-1 0-16,-3 1 0 0,6 4 0 15,-4-8 1-15,7 5-1 16,-3-4 1-16,2 3-1 16,-1-3 0-16,4 3 1 15,0-2-1-15,2-1 0 0,-3 0 0 16,1 0 0-16,1 4-1 15,-1-4 1-15,0 1-1 16,-1-1 0-16,3 4 1 0,-8-5 0 16,1 2 0-16,2 2 0 15,1-5-2 1,-5 2 4-16,0-2-2 0,1-3 0 16,-2 3 0-16,3-2 0 15,-1-3 0-15,1 2 0 16,0-2 0-16,-1 0 0 0,1 0 0 15,-4-2-2-15,6 2 1 16,-2-3 0-16,-1-2 0 0,-1 5-1 16,-3-2 1-16,1 0-1 15,-1-1 0-15,-1 0 1 16,-7-1 0-16,-2-1 0 16,-2 2 0-16,-1-4 1 15,-3 2 0-15,-5 0-1 0,3 1 1 16,-4-4 0-16,-1-1 0 15,-2 5 0-15,-3-4 0 16,1 1 0-16,-2-1 0 0,-3 3 0 16,-6-2 0-16,2 2-1 15,-6 3 1-15,-1-6 0 16,-5 6 0-16,-2 0 0 16,-5-1 0-16,-2 1 0 15,-3-1 0-15,-6 3 0 16,-3-2 0-16,-9-1 0 0,-5 1 0 15,-4 2 1-15,-2 0 0 16,-9 0-1-16,-2 0 1 16,-7 0 0-16,-6 0 0 0,-1 2 0 15,-6 3 0-15,-2 5 1 16,-6 0 0-16,-4 0-1 16,-5 7 1-16,-3 1 0 0,-2 6 1 15,-3 3-1-15,1 6 0 16,-6 5 1-16,0 5 0 15,-4 10-1-15,-1 3-1 16,-5 6 1-16,2 10 0 0,-5 7-1 16,-1 6 1-16,-3 7-1 15,0 9-1-15,-3 6 1 16,-1 1 1-16,-2 14-2 16,-1-1 1-16,2 3 0 15,0 8-1-15,3-2 0 16,-1 9 0-16,3 3 0 0,-2 4 1 15,2 2 1-15,0 11-2 16,0-1 1-16,0 9 0 16,0-1 0-16,0 7 1 0,-3 0-1 15,3 6-1-15,-5-1-1 16,2 5 1-16,-6-2-1 16,6 5 0-16,-4 0 1 0,1-1-1 15,1 4 1-15,3-3-1 16,-3 5 1-16,3-3 2 15,2 7-1-15,0 1 1 16,2 0-1-16,3 2 1 0,-3 3-1 16,3-1 1-16,-1 1-1 15,-2 2-2-15,0-2 1 16,-2-1 0-16,-4 1 0 16,-2-2 0-16,-1-4 0 15,-3-5 0-15,0 4 0 16,-3-8 1-16,-1 2-1 0,-2-10 1 15,4 0-1-15,-1-4 0 16,-1-5 0-16,-1-4 1 16,0-4-1-16,2-2 0 0,-4-6 0 15,2 3 0-15,-4-5 0 16,-2-4 0-16,-4-4-1 16,0-3-2-16,-5-7 1 0,4-7 1 15,-1-6-2-15,-3-15-3 16,2-1-8-16,-4-16-14 15,0-11-51-15,16-41-1 16</inkml:trace>
  <inkml:trace contextRef="#ctx0" brushRef="#br0" timeOffset="25496.4817">2863 16372 59 0,'0'0'3'0,"0"0"2"0,0 0 1 16,8 3 1-16,4-3 3 15,3 2 4-15,10 0 4 0,4 1 0 16,17-3-2-16,9 3-1 15,4-3-1-15,15 0-2 0,6 0 0 16,4 0-6-16,14 0-2 16,8 0 0-16,-1 0 0 15,2 0-2-15,10 5 1 16,-3-1-1-16,13 1 3 16,7 2 0-16,3 3 2 0,-1-2 0 15,18 1 1-15,8 2-1 16,7-4 1-16,17 1-1 15,-2-4-2-15,6 4 1 0,8 0-2 16,13-4-1-16,6 4 0 16,5-5-2-16,3 1 1 15,7 1 0-15,7-2-1 16,1 4 1-16,7-2-2 16,1 2 2-16,3 4 0 15,5-2-1-15,3 1-1 0,0 1 1 16,-1 1-1-16,10 3 0 15,-1-1 2-15,0 1-1 16,-1-3 0-16,-4 6 0 0,4-4 0 16,-1 2 0-16,6-4 0 15,-2 0 1-15,2-2-1 16,-2 3 0-16,4-4 0 0,5 1 0 16,-9 3-1-16,4-4 1 15,-4 4-1-15,2-2 1 16,-8-2-1-16,-2 1 1 15,3 0-1-15,-3 0 1 0,2-3-1 16,-7 0 1-16,8 0-1 16,-7 1 0-16,1-1 1 15,5 4-1-15,-12-7 0 16,-7 4 0-16,-5 2 0 0,-3 0 0 16,-10 2 1-16,-3-2-1 15,-3 2 0-15,-17-2 0 16,-1 3 1-16,2 0-1 15,-8-4 0-15,0-1 0 16,-9-1 0-16,-11 1 0 16,6-1 0-16,-1-5 0 0,-12 6 0 15,-4-3 0-15,-7 2 0 16,-3-2 0-16,-9 0 0 16,-2 3 0-16,-7-1 0 0,-13-2 0 15,3 4 1-15,-3 0-1 16,-12-5 0-16,-2 1 1 15,-6 3-1-15,-7-4 0 16,-1 2 1-16,2-1 0 0,-12 2-1 16,-1-2 1-16,-5 0-1 15,-6 0 1-15,-4-1-1 16,-7 1 0-16,-10 0 0 16,-10 1 0-16,-6-5 0 15,-12 2 0-15,-4 0 1 16,-7 2 2-16,-7-5 2 0,-7 0 4 15,0 0 1-15,11 2 2 16,-11-2 0-16,0 0 1 16,0 0-1-16,0 0-2 0,0 0-2 15,0 0-2-15,0 0-3 16,0 0 0-16,0 0-1 0,0 0-3 16,0 0-4-16,2-17-13 15,-7 2-60-15,10-12-1 16</inkml:trace>
  <inkml:trace contextRef="#ctx0" brushRef="#br0" timeOffset="29478.9136">14402 5600 300 0,'0'0'6'0,"0"0"3"15,0 0 4-15,0 0 1 0,0 0 3 16,0 0 3-16,0 0 1 16,-9 8 1-16,9-8-5 15,0 0-3-15,0 0-3 16,0 0-2-16,-3-12-2 0,6-6-2 15,4-14-1-15,11-7-2 16,7-15 0-16,12-14 0 16,13-11 1-16,12-11 0 15,12-1 0-15,11-5 0 16,7 1-2-16,2 4 2 0,8 4-3 16,-2 10 0-16,-1 8 0 15,-7 12 0-15,-5 8 0 16,-10 11 0-16,-9 11 0 0,-14 5 0 15,-11 12 0-15,-9 3 0 16,-11 1 0-16,-9 6 0 16,-14 0 0-16,11 0 0 15,-11 0 0-15,0 0 0 16,0 0 0-16,0 0 0 16,0 0 0-16,0 0 0 0,0 0 0 15,0 0 0-15,0 0 0 16,0 0 0-16,0 0 0 15,0 0 0-15,0 0 0 16,0 0 0-16,0 0 0 0,0 0 0 16,0 0 0-16,0 0 0 15,0 0 0-15,0 0 0 16,0 0-5-16,-4 6-21 0,4-6-34 16,-2 9-27-16,2-9-2 15</inkml:trace>
  <inkml:trace contextRef="#ctx0" brushRef="#br0" timeOffset="30328.9281">16357 3871 250 0,'0'0'8'16,"2"-12"6"-16,1 2 6 0,-3-2 1 16,0-3 3-16,0 0 1 15,-5 0 2-15,-2-2-1 16,-6 7-7-16,-10 5-7 15,-1 5-4-15,-1 13-3 0,-5 12-2 16,-2 8-2-16,0 13-1 16,-1 5 0-16,11 9-1 15,-1 4 1-15,9 1 0 16,9-2 0-16,5-12-1 16,10-4 2-16,12-8 0 0,8-9 0 15,10-10 0-15,6-10 1 16,9-8 0-16,2-7 1 15,3-7-1-15,0-8 1 16,0 1-1-16,-8-4-1 16,-5 3-4-16,-9 0-5 0,-6 6-11 15,-13 14-44-15,-6-11-18 16</inkml:trace>
  <inkml:trace contextRef="#ctx0" brushRef="#br0" timeOffset="30699.3207">16621 4055 417 0,'0'0'5'0,"0"0"3"16,0 0 1-16,-4-10 2 15,4 10-1-15,0 0 0 0,0-10 0 16,0 10 1-16,18-7-5 15,3 4-3-15,3 3-2 16,3 0-1-16,5 3 1 16,6 4-1-16,-3 3 0 0,-3 2-1 15,-4 1 1-15,-6 0-1 16,-5-4-1-16,-4 2 1 16,-13-11 0-16,7 14 0 15,-7-14 0-15,-13 3 1 16,1-3 0-16,-5-3 0 15,2-7 0-15,-3-2 1 0,4-4-1 16,3 0 0-16,4-5 0 16,7 4-1-16,0-8-7 15,13 9-13-15,1 0-44 0,9-2-19 16</inkml:trace>
  <inkml:trace contextRef="#ctx0" brushRef="#br0" timeOffset="31502.7488">17120 3884 365 0,'0'0'7'0,"0"0"2"16,-5 3 2-16,5-3-1 15,0 0 1-15,-10 9 0 16,10-9 3-16,0 0-2 0,0 0-5 16,10 6-1-16,7-6-2 15,3-10 0-15,1-2 0 16,4-6 0-16,1 2-1 15,-1 0 0-15,-5-2-1 16,-5-2 0-16,-5 3-1 0,-5 5 0 16,-5 2-1-16,-13 7 0 15,-4 3 0-15,-3 3-1 16,1 9 0-16,-1 3-1 0,-1 5 1 16,7 0-1-16,3 2 1 15,9-2 1-15,4-1-1 16,14-5 0-16,6-3 0 0,8-5 1 15,7-6 0-15,5-6 0 16,8-8-1-16,3-3 1 16,-4-7 0-16,-4-3 1 15,-1 1-1-15,-11-5 1 16,-8 6-1-16,-10 1 0 0,-10 5 1 16,-7-1-1-16,-12 8 0 15,-5 6-1-15,-3 6 1 16,-6 0-1-16,8 10-1 15,-2 3 1-15,7 3 0 16,3 2 0-16,7-3 0 0,5-3 0 16,10-2 1-16,4-2 0 15,6-6 0-15,5-2 1 16,3-5-1-16,-1-2 1 0,3-5-1 16,-8-2 0-16,3 3 0 15,-7 1 0-15,-4 0 0 16,-1 2-1-16,-13 8-1 15,12-4 0-15,-12 4 0 0,10-3-1 16,-10 3 1-16,18-5-1 16,-6-3 2-16,5-4-1 15,4-6 1-15,3-2 2 16,-2-11 0-16,-1-4 0 16,-5-7 1-16,0-2 0 0,-9-6 1 15,-5 1 1-15,-2 1 1 16,-12 11 0-16,-1 3-1 15,-1 3-1-15,1 14 0 16,3 8-1-16,10 9 0 0,-9 16-2 16,11 9-1-16,8 6 1 15,8 3-1-15,4 11 0 0,2 0-3 16,6-4-3-16,2 4-7 16,-9-11-7-16,7-7-8 15,-12-4-18-15,-4-10-29 16,1-3-10-16</inkml:trace>
  <inkml:trace contextRef="#ctx0" brushRef="#br0" timeOffset="31618.4975">18037 3502 265 0,'0'0'12'0,"-2"-10"6"16,2 10 2-16,-5-12 2 15,5 12 0-15,-10-12 2 16,10 12-3-16,-5-17 0 16,5 17-18-16,0-13-23 0,0 13-53 15,22-15-4 1</inkml:trace>
  <inkml:trace contextRef="#ctx0" brushRef="#br0" timeOffset="31944.7735">18301 3329 398 0,'0'0'6'0,"0"0"1"0,0 0 3 16,-2 8 0-16,2-8 0 16,-8 10 1-16,8-10-1 15,-5 12 2-15,5-12-6 0,0 0-1 16,10 5-2-16,7-7 0 15,6-8-1-15,4-10 0 16,5 0 0-16,-2-5-1 0,2-7 0 16,-4 2-2-16,-5-2 1 15,-9 7-1-15,-9 3-1 16,-8 6 1-16,-9 11 0 16,-8 5 0-16,-5 16 1 15,-5 6 0-15,6 6 1 16,2 3 0-16,1 2 0 15,14-1 1-15,5-5 0 0,7-4 0 16,17-8 0-16,13-11-1 16,7-4-1-16,15-9-10 15,5 4-62-15,5-20-11 0</inkml:trace>
  <inkml:trace contextRef="#ctx0" brushRef="#br0" timeOffset="32558.7634">17563 4686 358 0,'0'0'7'0,"0"0"4"16,-11-10 2-16,-1 8 0 16,-8-1 0-16,-2 3 2 15,-8 0 0-15,-5 5 0 16,-4 10-6-16,-3 8-3 0,1 2-1 16,4 4-3-16,7 3 0 15,5-2-1-15,8 0-1 16,9-6 0-16,8-4-1 15,16-10 0-15,6-10 1 16,13-4 0-16,4-14 0 0,4-9 0 16,-1-5 1-16,-5-3-1 15,-2-4 1-15,-8 4 0 16,-9 0 1-16,-8 8-1 0,-8 7 0 16,-2 6 1-16,0 14-2 15,-7-8 1-15,7 8-1 16,-2 20 0-16,2-1-1 0,7-2 1 15,8 7 0-15,4 0-1 16,6-5-4-16,10-3-13 16,2 5-58-16,8-21-8 15</inkml:trace>
  <inkml:trace contextRef="#ctx0" brushRef="#br0" timeOffset="32828.4501">18271 3924 446 0,'0'0'4'0,"-13"-6"1"15,6 6 0-15,-7 0 1 16,-2 0-1-16,2 10 1 16,-2 12 0-16,2 12 0 0,7 7-2 15,7 17-3-15,7 5 1 16,12 12 0-16,8 4-1 15,12 0 0-15,2 1-1 0,1-8 1 16,1-5-3-16,-1-6-2 16,-10-14-6-16,-4-2-12 15,-13-8-27-15,-12-9-35 16,-3-11-1-16</inkml:trace>
  <inkml:trace contextRef="#ctx0" brushRef="#br0" timeOffset="32957.1173">18179 4659 384 0,'0'0'5'0,"-15"-7"2"15,15 7-1-15,-15-15 1 16,15 6-1-16,0-9 1 16,3-2-1-16,9-4-6 15,18-1-22-15,10 5-51 0,4-13-5 16</inkml:trace>
  <inkml:trace contextRef="#ctx0" brushRef="#br0" timeOffset="33279.0922">18586 4235 428 0,'0'0'3'16,"0"0"1"-16,-9 3 0 16,2 5 0-16,-2 4 2 0,2 3-1 15,0 3 0-15,2 2 0 16,3 1-2-16,2 2-1 16,9-7 0-16,7-3-1 15,5-5 0-15,5-6 1 16,3-2 0-16,4-6 0 15,-1-11 0-15,-5-2 0 16,-2-3 1-16,-4-5 0 0,-7 2-1 16,-7 0 1-16,-4 0-1 15,-3 6-1-15,0 2 0 16,-5 5 0-16,5 12-1 0,-10 0-1 16,10 0 0-16,0 16 0 15,0 1-1-15,12 4-4 16,-1 0-5-16,6-1-11 0,3-4-21 15,0-11-36-15,7-1-5 16</inkml:trace>
  <inkml:trace contextRef="#ctx0" brushRef="#br0" timeOffset="33594.4373">19027 4085 398 0,'0'0'6'0,"0"0"1"15,-11 0 1-15,11 0 0 16,0 0-1-16,-9 10 1 0,9-10-1 15,-3 14 1-15,3-3-6 16,8 1-1-16,2-1-1 0,-3 5 0 16,5-6 1-16,1 1 0 15,-3-4 0-15,2-2 0 16,-4-5 1-16,2 0 0 16,-10 0 0-16,18-15 0 0,-9 0 0 15,3-5 0-15,1 0-1 16,-3 1 0-16,2 1-1 15,-1 3 0-15,-2 2 0 0,1 8-1 16,0 0 0-16,-10 5 1 16,15 3-1-16,-15-3-1 15,18 17-2-15,-18-17-8 16,22 16-15-16,-12 1-46 0,4-12-7 16</inkml:trace>
  <inkml:trace contextRef="#ctx0" brushRef="#br0" timeOffset="34180.0285">19517 3837 423 0,'0'0'5'0,"0"0"1"0,-8 0 1 15,-2 5 0-15,-2-1 1 16,-4 7 0-16,-1 1 0 16,0 6 0-16,2 1-4 0,5 3-1 15,2 3-1-15,8 3-1 16,11-3 0-16,3-3 1 15,7-8-2-15,9-1 0 16,4-11-2-16,3-4-3 16,0-15-6-16,6-3-9 0,-6-10-4 15,3-5 0-15,-10-2 0 16,-1-10 0-16,-11 2 7 16,-6-6 10-16,-5 1 11 0,-7-2 14 15,-7 2 8 1,-7 9-1-16,-2 0 1 0,-3 12-1 15,6 7-5-15,1 14-5 16,1 8-7-16,11 18-5 16,0 6-3-16,11 9-1 0,4 7 0 15,7 2 0-15,3 5 0 16,5-1-1-16,0-3 1 16,-8-4-1-16,3-9 0 15,-8-8 1-15,-2-2-2 0,-5-12 1 16,-10-8 0-16,0 0 0 15,5-12 0-15,-5-9 1 16,0 1 1-16,5-7-2 0,-3-2 1 16,6-1 0-16,2 2-1 15,2 3 0-15,0 4 0 16,1 6 0-16,2 1 0 16,0 13 1-16,-3 1 1 15,4 4 0-15,-4 4 0 0,-2 7 0 16,2 0 1-1,0 2 1-15,1-2-2 0,-1-3-3 16,4-2-11-16,3-5-19 16,8-5-46-16,-1-5-2 0</inkml:trace>
  <inkml:trace contextRef="#ctx0" brushRef="#br0" timeOffset="34462.0425">20392 3480 398 0,'0'0'6'0,"-5"0"2"16,-6 3 0-16,2 6 1 0,-7 4 0 15,2 2-1-15,-2-1 1 16,2 9 0-16,4-3-6 16,2 2-1-16,8 0-1 0,3-5 1 15,10-5 0-15,3-1 0 16,7-5 0-16,2-6 0 16,3-3 1-16,-1-8-1 15,-4-5 2-15,-2 0-1 16,-8-3 0-16,-5-1 1 0,-8 1-1 15,-3-2 0-15,-6 6-1 16,-9 2-2-16,2 4-3 16,-5-1-5-16,5 7-14 15,-1 3-28-15,4 0-33 0,13 0-2 16</inkml:trace>
  <inkml:trace contextRef="#ctx0" brushRef="#br0" timeOffset="34765.9426">20558 3416 401 0,'0'0'4'15,"0"0"1"-15,0 0 0 16,13 0 0-16,-13 0 1 16,14 9 0-16,-1-1 0 15,-1 1 1-15,-2 5-4 16,3-2-1-16,-1 0 0 0,1-1 0 16,-6-2 0-16,5 1 1 15,-5-7 1-15,4-3 0 16,-4-8 1-16,3-6 1 15,1-6-1-15,-2-5 0 16,1-5 0-16,3-2-2 0,-4 0 0 16,3-1-1-16,1 8-1 15,-3 3-1-15,1 10 0 16,1 7 1-16,0 5-1 0,3 12 0 16,2 8 0-16,3 5 0 15,5 1 0-15,3 3-6 16,9 0-25-16,0 0-48 0,3-8-5 15</inkml:trace>
  <inkml:trace contextRef="#ctx0" brushRef="#br0" timeOffset="35243.7649">20518 4156 450 0,'0'-13'1'16,"-4"-3"2"-16,-9-8 2 16,-2-4 2-16,-5-2 0 0,-5 1 1 15,-5-2 0-15,-2 5 1 16,-3 16-1-16,3 10-3 15,7 24-5-15,3 19 0 16,14 11 0-16,8 13 0 16,8 9 0-16,19 9 0 0,11 5 0 15,8-4 0-15,4-5 0 16,8-8 0-16,-7-7-4 0,-1-11-16 16,-7-13-37-16,-11 0-29 15,-12-12-2-15</inkml:trace>
  <inkml:trace contextRef="#ctx0" brushRef="#br0" timeOffset="35378.4052">20367 4689 421 0,'0'0'3'0,"-7"-10"2"15,2 2 0-15,1-1 1 16,0-6-1-16,4-4 0 16,2-7-1-16,9-1-6 15,5-3-14-15,14-4-29 16,13 4-35-16,-6 0-2 0</inkml:trace>
  <inkml:trace contextRef="#ctx0" brushRef="#br0" timeOffset="35522.5809">20764 4379 345 0,'0'0'6'0,"0"10"3"16,0 1 3-16,0 3 0 0,0 6 0 16,0 2-1-16,5 3 1 15,2 0 1-15,2 2-7 16,0-10-11-16,3 0-22 0,13-2-49 15,-7-10-3-15</inkml:trace>
  <inkml:trace contextRef="#ctx0" brushRef="#br0" timeOffset="35842.8363">20814 3842 463 0,'0'0'4'16,"0"0"2"-16,0 0-1 15,0-11 0-15,0 11 1 16,0 0 0-16,13 24 0 15,2 2 1-15,7 11-4 0,3 13-3 16,7 7 0-16,7 3 0 16,2 9 0-16,-2-7 0 15,1 0-7-15,-10-10-18 16,-13-8-59-16,11-9-3 16</inkml:trace>
  <inkml:trace contextRef="#ctx0" brushRef="#br0" timeOffset="36173.1622">21336 4250 431 0,'0'0'1'0,"0"0"1"15,0 0 2-15,-4 8-2 16,4-8 3-16,0 8 0 16,0-8 2-16,12 7 0 0,5-7-1 15,7-6 0-15,6-3-1 16,8-8-1-16,2 0 0 15,-1-8-2-15,-1-3-1 16,-8 0 0-16,-3 2-1 0,-12 1-1 16,-10 8 0-16,-8 7 0 15,-9 10-1-15,-13 8 1 16,0 11 1-16,-5 11-1 16,1 10 0-16,6 2 1 15,9 0 1-15,9-3 0 0,7-4 0 16,20-8-1-16,13-10 0 15,17-11-4-15,16-6-16 16,8-8-59-16,0-9-5 16</inkml:trace>
  <inkml:trace contextRef="#ctx0" brushRef="#br0" timeOffset="36533.767">20914 4991 478 0,'0'0'1'0,"0"0"0"15,-8 8 2-15,8-8 2 16,12 5 2-16,18-9 1 16,18-5 0-16,24-13-8 15,27-10 0-15,31-5 0 16,24-13 0-16,22-4 0 15,23-8 0-15,5-4 0 0,3 6 0 16,-7 0 0-16,-16 5 0 16,-17 3 0-16,-23 8 0 15,-27 9 0-15,-30 5 0 0,-27 9 0 16,-23 3 0-16,-24 9 0 16,-13 9 0-16,-13-4 0 15,-11 4 0-15,-1 5 0 0,-1 6 0 16,6-4 0-16,-1 3 0 15,5-6 0-15,-9 4-55 16,25-8-39-16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14T07:57:15.6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2384 3364 393 0,'0'0'4'0,"0"-22"3"16,0 1 2-16,0-1 0 0,-8-5 2 15,-4-3 0-15,-4 2 1 16,-1-1-1-16,-8 12-4 15,0 5-3-15,-4 12-2 0,-1 15-2 16,5 14-1-16,3 13 0 16,7 8 0-16,3 13 0 15,9 10 0-15,3 6 1 16,17 9 1-16,6-2 0 16,2 0 0-16,7 2 1 15,-2-5 0-15,4-1-1 0,-4-7-2 16,-7-7-5-16,-6-3-8 15,-12-8-17-15,-2-7-31 16,2-3-22-16</inkml:trace>
  <inkml:trace contextRef="#ctx0" brushRef="#br0" timeOffset="148.0474">2006 4246 340 0,'0'0'4'15,"0"-15"2"-15,2 5 1 16,3-4 1-16,8-12 0 0,-4 4-1 15,12-7 2-15,0-1-5 16,9-5-13-16,11 2-32 0,5 9-31 16,2-3-4-16</inkml:trace>
  <inkml:trace contextRef="#ctx0" brushRef="#br0" timeOffset="364.3162">2644 3859 400 0,'0'0'4'0,"0"0"1"16,0 0 0-16,-9 0 0 16,9 0 0-16,-13 12 0 0,6 1-1 15,2 2 2-15,5 4-5 16,-3 6 0-16,3-2 0 16,5 4-1-16,5-2 1 0,5-4-1 15,2 3-3-15,1-10-4 16,4-2-8-16,4-6-27 0,-7-4-36 15,11-2-5-15</inkml:trace>
  <inkml:trace contextRef="#ctx0" brushRef="#br0" timeOffset="781.7236">2950 3864 336 0,'0'0'6'15,"0"0"2"-15,-12-5 3 16,12 5 3-16,0 0 1 15,-11-10 0-15,11 10 0 16,0 0 0-16,0 0-6 16,-7-7-4-16,7 7-2 15,0 0-1-15,0 0-2 0,0 0-1 16,0 7 0-16,0-7 1 16,3 8-1-16,-3-8 2 15,2 12-1-15,-2-12 0 0,2 12 0 16,-2-12 1-16,0 11-1 15,0-11 1-15,0 0 0 0,4 10 0 16,-4-10 1-16,0 0 0 16,0 0 1-16,0 0-1 15,0 0 1-15,0 0-1 16,0 0 0-16,0 0 0 0,0 0-1 16,0 0 0-16,0 0 0 15,0-6-1 1,0 6 0-16,0 0 0 0,0 0 0 15,0 0 0-15,0 0-2 16,0 0-1-16,0 0-3 16,0 0-8-16,0 0-18 15,-11-4-49-15,11 4-3 0</inkml:trace>
  <inkml:trace contextRef="#ctx0" brushRef="#br0" timeOffset="1687.1119">2582 3880 368 0,'0'0'5'16,"0"0"3"-16,0 0 2 15,0 0 0-15,0 0-2 16,0 0 1-16,0 0-1 16,0 0 1-16,0 4-5 15,3 11-3-15,2 2-2 0,8 2 1 16,-1 7 0-16,3-2 1 16,2 4 1-16,5-9 0 15,3 1 0-15,5-7 0 16,0-3 1-16,2-10 0 0,-2 0 1 15,3-5-1-15,-1-8 1 16,-5-5-1-16,-4-1 0 16,-9-5 1-16,-2-6-1 0,-6 2 0 15,-3-1 0-15,-3 4 0 16,0-2 0-16,-5 7-1 16,-4 3 0-16,5 7 0 0,4 10-2 15,-10-8 0-15,10 8-1 16,-11 5-1-16,9 8 0 15,2 1 0-15,2 1 1 16,4 5 0-16,4 3 0 16,2-3 1-16,6 2 0 0,4-6 0 15,2-3-2-15,1-3 1 16,0-4-1-16,5-4-1 16,-7-2 0-16,7-8 0 15,-8-4 1-15,2-6-1 16,-8-1 2-16,-4-3 0 0,-1-3 2 15,-7-1 0-15,-1 6 1 16,-3 1 0-16,-7 2 0 16,1 2 0-16,-1 6 0 0,7 9-2 15,-12-8 0-15,12 8 0 16,-8 4-1-16,8 12-1 16,0-1 1-16,8 4 0 0,-1 3 0 15,2 1 1-15,4 4 0 16,-1-4 0-16,4-4 1 15,-4-1-1-15,-3-6 1 16,2 0 0-16,-11-12 0 16,12 11 1-16,-12-11-1 15,5-5 1-15,0-8 0 16,-5-3-1-16,0-3 1 0,-3-6-1 16,3 0 0-16,0 1-1 15,0-2 0-15,3 7-1 16,3 2 0-16,3 5 0 0,-9 12-1 15,20-8 1-15,-8 8-1 16,-2 10 1-16,5 5 0 16,0 5 0-16,-5 2 0 0,2 0 1 15,0 3-4-15,2 0-5 16,-5-8-15-16,-6 2-59 16,17-1 0-16</inkml:trace>
  <inkml:trace contextRef="#ctx0" brushRef="#br0" timeOffset="1936.6445">3818 3700 394 0,'0'0'4'16,"0"0"1"-16,-15-1 2 16,3 1 2-16,-4 0-1 0,-1 7 1 15,-3 0 1-15,-2 5-1 16,2 5-3-16,2 6-1 15,6 4-2-15,5 1-1 0,4 1 0 16,3-1-1-16,10-1 0 16,2-5 0-16,11-5-2 15,2-5-3-15,5-6-2 0,5-1-9 16,2-8-20-16,-3-10-47 16,3-3-2-16</inkml:trace>
  <inkml:trace contextRef="#ctx0" brushRef="#br0" timeOffset="2317.5391">3967 3513 417 0,'0'0'4'0,"0"0"2"16,-15-13 0-16,5 11 0 0,1 2 0 15,0 0 0-15,0 9-1 16,2 6 1-16,4 9-4 16,3 10-2-16,7 4 0 0,5 8-1 15,6 3 2-15,-1-2 0 16,1 0-1-16,2-5 1 15,-1-4-1-15,-3-9-1 16,-7-4 1-16,1-11 0 0,-4-3 0 16,-6-11-1-16,0 0 1 15,2-7 1-15,-2-9-1 16,0-9 1-16,0-1-1 0,3-9 0 16,2 5-1-16,2-2 0 15,6 0 0-15,-1 7-1 16,0 5-1-16,1 8 1 15,4 9 0-15,-2 3 0 16,-3 10 0-16,-1 4 0 16,3 9 1-16,-1 2 0 0,-1 2 1 15,3 1 0-15,-5-1-3 16,5-3-6-16,-2-6-13 16,12-11-41-16,-4 3-16 0</inkml:trace>
  <inkml:trace contextRef="#ctx0" brushRef="#br0" timeOffset="2817.1049">4509 3703 403 0,'0'0'2'0,"0"0"1"0,-17-3 1 15,5 3 0-15,-4 3 0 16,2 2 0-16,-7 5 0 16,4 5 0-16,0 2-2 0,10 4 0 15,1 3 0-15,6 1-2 16,6-3 1-16,6-5 1 15,4 1 0-15,5-8 0 16,6-5 1-16,-2-5 0 16,-2-8 0-16,1-5 0 15,-4-3 0-15,-2-5-1 0,-4-1 0 16,-4-2 0-16,-2 1 0 16,-5 5-1-16,1 1-2 15,-1 5 0-15,-3 12 0 0,0 0-1 16,0 0 0-16,5 15 1 15,-3-3-1-15,0 6 0 16,4 4 2-16,-1-2 0 16,5-3 0-16,-6-2 0 0,4-6 2 15,0-4-1-15,1-5 1 16,4-2 0-16,0-10-1 16,1-5 1-16,1-5 0 15,2-3-1-15,1-1 0 0,0 2 0 16,-1 1-2-16,-2 4 1 15,0 6-1-15,0 6 0 16,-5 7 0-16,-1 3 0 16,2 9 0-16,-4 8-1 15,0 5 2-15,3 1-1 0,3 5 1 16,4 1-5-16,1-8-17 16,2 4-58-16,14-1-1 15</inkml:trace>
  <inkml:trace contextRef="#ctx0" brushRef="#br0" timeOffset="3803.5577">5689 3272 416 0,'0'0'6'0,"0"-20"3"16,4 0 2 0,-4 1 1-16,0-1 1 0,0-5 0 15,-6 1 0-15,-1-2-1 16,-5 12-6-16,-11 4-6 15,-4 10 0-15,-3 0 0 0,-7 12 0 16,0 7 0-16,-1 4 0 16,3 7 0-16,7 5 0 15,7 4 0-15,8-2 0 16,10 6 0-16,6-1 0 0,17 5 0 16,3-2 0-16,11 2 0 15,-1 0 0-15,4 2 0 16,-3 1-2-16,-1 4 1 15,-4 0 1-15,-8 3 0 16,-1 3 0-16,-6-6 0 0,-9 4 0 16,-2-2 0-16,-1-5 1 15,-2-3 1-15,-7-6-2 16,-3-4 0-16,-1-2 0 0,-3-7 0 16,-1-5 0-16,5-2 0 15,-2-7 0-15,4-2 0 16,8-13 0-16,-12 12 0 15,12-12 0-15,0 0 0 0,0 0 0 16,0 0 0-16,0 0 0 16,0 0 0-16,7 0 0 15,6 0 0-15,6-3 0 0,9-5 0 16,4 1 0-16,11-2 0 16,3-4 0-16,5 1 0 15,-1-1 0-15,4 1 0 16,-9 3 0-16,-1 1 0 15,-12 4 0-15,-4-2 0 0,-8 3 0 16,-8 1 0-16,-12 2 0 16,11 0 0-16,-11 0 0 15,0 0 0-15,0 0 0 16,-13 0 0-16,-2 2-68 0,15-2-24 16</inkml:trace>
  <inkml:trace contextRef="#ctx0" brushRef="#br0" timeOffset="5477.5113">10214 2994 350 0,'0'0'6'16,"0"0"1"-16,0 0 2 0,0 0-1 16,0 0 0-16,-8-7 0 15,8 7 1-15,0 0 3 16,21-2-5-16,-1-1-1 16,10 1 0-16,4-1 1 0,6-1 1 15,8-4 0-15,-4-2-2 16,4 1-1-16,-7-2-1 15,-6 2 1-15,-8 0-1 16,-6 2-3-16,-9 5 0 16,0 2-1-16,-12 0 0 0,8 22 0 15,-6 1 0-15,-2 6-2 16,0 15 1-16,3 9 2 16,-3 9 1-16,5-1-1 15,-3 7 1-15,8 0 0 0,0 3 0 16,2-2 1-16,6-8-1 15,-1-1 1-15,3-3 0 16,3 3 0-16,-2-9-1 16,2 2 1-16,-3-4-3 15,-3-4 0-15,-1-6 0 0,-2-1 0 16,-6-6 0-16,-3-8 0 16,-3-4 0-16,-2-2 0 15,-2-6 0-15,-5-2 0 16,-4 0 0-16,-1-7 0 0,-8 4 0 15,-3-4 0-15,-3-1 0 16,-10-2 0-16,-6 0 0 16,-5 0 0-16,-7 0 0 0,-6 0 0 15,3 0 0-15,-1 0 0 16,4 2 0-16,3 1 0 16,12-1 0-16,4 1 0 15,13 4 0-15,5-2 0 0,12 3-36 16,5-8-51-16,5 9-3 15</inkml:trace>
  <inkml:trace contextRef="#ctx0" brushRef="#br0" timeOffset="6664.0304">6309 3473 404 0,'0'0'5'16,"0"0"2"-16,0 0 3 16,-7-5 0-16,7 5 0 0,-8 0 1 15,8 0-1-15,-20 12 0 16,7 3-5-16,-1 12-1 15,-2 6-3-15,0 7-1 16,0 3 1-16,4 12-1 0,3-3 1 16,3-2 0-16,6-3 0 15,6-8 0-15,3-6 0 16,8-6 1-16,3-13-1 16,5-3 2-16,3-11 0 0,2-3 0 15,-1-11 0-15,4-11 0 16,-6-7-3-16,-2-9 0 15,-3-8 0-15,-12-8 0 16,-5-1 0-16,-5-3 0 16,-8 5 0-16,-11 0 0 15,-6 13 0-15,-5 2 0 0,-5 17 0 16,3 12 0-16,-5 7 0 16,5 7 0-16,-2 13 0 15,8 7 0-15,6 6 0 0,10 4 0 16,4 2 0-16,10 4 0 15,13-6 0-15,5 0 0 16,10-7 0-16,8-6 0 0,10 0 0 16,-6-13 0-16,9 4-5 15,-6 12-78-15,-2-22-5 16</inkml:trace>
  <inkml:trace contextRef="#ctx0" brushRef="#br0" timeOffset="6861.5307">6699 3656 431 0,'0'0'5'0,"0"0"3"15,-2 8 1-15,2 2 1 16,0 3 0-16,0 8 0 0,0 4 1 16,5-1-1-16,-3 11-3 15,3-5-7-15,2 3 0 16,0-4-3-16,2 1-12 0,-7-6-69 15,3-7-3-15</inkml:trace>
  <inkml:trace contextRef="#ctx0" brushRef="#br0" timeOffset="7178.7897">7162 3902 441 0,'0'0'4'0,"0"0"1"16,0 14 1-16,0-2 0 15,-5 6 0-15,-2 2 1 0,-4 10-1 16,4 2 1-16,-5 3-4 16,-1-3-2-16,1-3-4 15,1 3-8-15,-1-7-25 0,5 1-47 16,2-9-2-16</inkml:trace>
  <inkml:trace contextRef="#ctx0" brushRef="#br0" timeOffset="7676.7076">7465 3483 453 0,'0'0'4'16,"0"0"0"-16,-5-5 2 15,5 5 0-15,-13 0 0 0,1 2 1 16,0 9-1-16,-1 5 0 16,1 9-3-16,-1 10-1 15,3 7-1-15,1 2 0 16,3 11-1-16,3-3 0 0,3 2 1 16,9-4 0-16,0-5 0 15,9-8 0-15,-1-10 1 16,6-7-2-16,2-10 0 15,-1-10 0-15,3-4 0 16,-4-14 0-16,2-10 0 0,-7-1 0 16,-6-11 0-16,-3-5 0 15,-4-3 0-15,-5-10 0 16,-2 4 0-16,-10 4 0 16,-6 3 0-16,1 7 0 15,-8 11 0-15,0 8 0 0,0 12 0 16,-3 9 0-16,7 9 0 15,1 13 0-15,8 3 0 0,3 8 0 16,9 7 0-16,9-2 0 16,7 8 0-16,7-7 0 15,12 6-9-15,-3-5-45 16,11-11-33-16,-1-1-1 16</inkml:trace>
  <inkml:trace contextRef="#ctx0" brushRef="#br0" timeOffset="8033.3242">7778 3889 445 0,'0'0'6'0,"0"0"2"16,-3-5 2-16,3 5 0 16,0-15 2-16,0 15-1 15,3-18-2-15,4 9-9 0,6-2 0 16,4 4 0-16,5 3 0 15,1-4 0-15,0 8 0 16,1 0 0-16,-6 2 0 0,-1 11 0 16,-7 2 0-16,-8 7 0 15,-2 3 0-15,-9 2 0 16,-7 3 0-16,0-1 0 16,-7 2 0-16,0-5 0 0,1-1 0 15,2-3 0-15,5-4 0 16,3-3 0-16,5-7 0 15,7-8 0-15,7 7 0 16,10-7 0-16,8-7 0 16,2-8 0-16,10-15-63 0,11 10-25 15,-6-3-2-15</inkml:trace>
  <inkml:trace contextRef="#ctx0" brushRef="#br0" timeOffset="8212.8486">8283 3916 456 0,'0'0'4'0,"0"0"2"16,0 12 0-16,0 1 2 0,0 1 0 15,0 12 0-15,0 3 0 16,0 3-1-16,0 3-7 16,0 2 0-16,2-2-13 0,-2-1-71 15,0-1-3-15</inkml:trace>
  <inkml:trace contextRef="#ctx0" brushRef="#br0" timeOffset="8949.3908">9120 3664 420 0,'0'0'4'0,"-2"-11"2"15,2 11 2-15,-10-15 0 0,3 8 2 16,-6-3-1-16,-2 1 0 16,-3 1 0-16,2 3-3 15,-5 5-3-15,-1 3-2 0,-2 7 0 16,-1 4-2-16,2 3 1 16,-2 7-1-16,6 2 0 15,1 2 0-15,8-2 0 16,4 0 0-16,6 1 1 0,9-7 0 15,8-9 0-15,8-5 0 16,4-6 1-16,4-7 0 16,4-9 1-16,-5-7 2 15,4-11 0-15,-10-5 0 16,-6-12 3-16,-4-4-7 16,-9-11 0-16,-7 0 0 0,-5-4 0 15,-10 2 0-15,3 6 0 16,-6 10 0-16,-1 7 0 15,1 16 0-15,0 9 0 0,8 20 0 16,1 10 0-16,4 19 0 16,5 11 0-16,5 11 0 15,4 11 0-15,7 8 0 16,5 5 0-16,9-4 0 0,0-4 0 16,13-9-51-16,-4-2-37 15,1-14-2-15</inkml:trace>
  <inkml:trace contextRef="#ctx0" brushRef="#br0" timeOffset="9397.0906">9453 3570 466 0,'0'0'5'0,"0"0"2"0,-5-10 1 15,3-1 1-15,2 11 1 16,-3-17-4-16,3 7-6 15,5-5 0-15,6 3 0 16,8 2 0-16,6 3 0 0,5 0 0 16,-3 4 0-16,1 3 0 15,2 0 0-15,-8 3 0 16,-2 9 0-16,-10 3 0 0,-7 1 0 16,-3 2 0-16,-11 2 0 15,-1 0 0-15,-6-3 0 16,4 3 0-16,-4-5 0 15,6-2 0-15,5-1 0 16,1-5 0-16,6-7 0 0,8 18 0 16,4-13 0-16,6-3 0 15,4 4 0-15,0-2 0 16,3 1 0-16,-2-1 0 16,-4-1 0-16,-1 2 0 15,-6-3 0-15,-12-2 0 0,8 13 0 16,-8-13 0-16,-15 12 0 15,-6-2 0-15,-3-2 0 16,-8 2 0-16,-6-2 0 0,3 4-5 16,-4-4-80-16,9-1-2 15</inkml:trace>
  <inkml:trace contextRef="#ctx0" brushRef="#br0" timeOffset="10295.9921">11332 3471 428 0,'0'0'4'0,"0"0"2"0,0 0 0 16,0 0 2-16,0 0-1 15,0 0 1-15,0 0 0 16,0 0 0-16,5-8-3 16,13 8-3-16,5-7-7 15,9 7-12-15,5 0-43 0,5 0-22 16,1 0-3-16</inkml:trace>
  <inkml:trace contextRef="#ctx0" brushRef="#br0" timeOffset="10450.4802">11332 3634 436 0,'0'0'4'16,"0"0"2"-16,0 0 1 16,0 0 2-16,0 0 1 0,0 0 0 15,16 4 1-15,9-4 0 16,12-7-4-16,10 2-9 16,10-12-22-16,16 3-58 15,6-1-4-15</inkml:trace>
  <inkml:trace contextRef="#ctx0" brushRef="#br0" timeOffset="13677.8042">12171 3217 443 0,'0'0'5'16,"0"0"2"-16,0 0 2 16,0 0 1-16,0 0-1 15,0 0-1-15,0 0 1 16,0 0 2-16,7 23-11 0,0 4 0 16,-1 8 0-16,6 10 0 15,0 4 0-15,6 6 0 16,0 1 0-16,-2-3 0 15,0-4 0-15,1-9 0 0,-7-2 0 16,0-9 0-16,-3-7 0 16,-2-5 0-16,-3-5 0 0,-2-12 0 15,0 0 0-15,-12-2 0 16,0-16 0-16,-3-8 0 16,0-14 0-16,-2-10 0 15,1-6 0-15,-1-12 0 0,4-4 0 16,1 4 0-16,5-2 0 15,2 5 0-15,3 8 0 16,2 12 0-16,10 6 0 16,6 12 0-16,9 7 0 0,5 8 0 15,5 10 0 1,5 4 0-16,2 10 0 0,-5 11 0 16,-1 6 0-16,-10 3 0 15,-3 8 0-15,-10-1 0 16,-13 4 0-16,-8-6 0 0,-7 0 0 15,-7-5 0-15,-8-4-3 16,-7-2-1-16,0-8-1 16,-4 0-3-16,7-8-2 0,4 0-13 15,5-8-22-15,1 1-37 16,13-1-3-16</inkml:trace>
  <inkml:trace contextRef="#ctx0" brushRef="#br0" timeOffset="15194.3883">12732 3446 247 0,'0'0'9'0,"0"0"5"16,0 0 3-16,0 5 2 0,0-5 2 15,0 0 1-15,0 0 2 16,0 0 1-16,0 0-7 15,0 0-5-15,0 0-2 0,-7 8-3 16,7-8-2-16,0 0-1 16,-10 4-2-16,10-4-1 15,-18 10-1-15,9 0 0 0,-3 2-2 16,1 6 1-16,-1-1 0 16,5 2 0-16,-1 2 0 15,5-4 0-15,3 2 1 16,5-4 1-16,8-5 0 15,4-3 0-15,3-4 0 16,5-3 1-16,3 0-1 0,1-4 1 16,1-7-1-16,0 2 1 15,-5-6-1-15,-3-3 1 16,-4 4 1-16,-6-7-1 16,-4 4 1-16,-8-2 0 0,-6-2 0 15,-8 7-4-15,-4-1 0 16,-4 3 0-16,-3 3 0 15,-2 5 0-15,-1 4 0 0,1 0 0 16,4 4 0-16,2 2 0 16,3 2 0-16,2-1-6 15,9 1-2-15,7-8-5 0,-5 12-12 16,5-12-38-16,12 9-22 16,6-9-2-16</inkml:trace>
  <inkml:trace contextRef="#ctx0" brushRef="#br0" timeOffset="15678.1025">13016 3087 366 0,'0'0'8'0,"0"-10"4"15,0 10 1 1,0-13 1-16,0 13 0 0,2-12 0 16,-2 12 1-16,0 0 1 15,8 19-6-15,-6 6-4 0,3 9-3 16,3 9 0-16,-1 4 1 15,3 5-1-15,3 0-1 16,-1-2-1-16,2-3 0 0,2-5-2 16,-2-7-2-16,2-6-5 15,-2-1-8-15,-3-3-31 16,1-10-38-16,-3-1-1 0</inkml:trace>
  <inkml:trace contextRef="#ctx0" brushRef="#br0" timeOffset="16045.1708">13508 3352 391 0,'0'0'6'0,"0"0"2"16,-12-14 2-16,1 10 1 15,-3 2 1-15,-6-1 0 16,-3 3 0-16,-4 3 0 0,3 7-5 15,-4 3-3-15,8 6-1 16,0 3-2-16,8 3 0 16,4-4-2-16,8 3 1 0,3-7 0 15,11 0-1-15,7-4 0 16,1-9 1-16,6-4 0 16,1 0 0-16,-1-10 0 15,-2-6 1-15,-1-4 0 0,-4-3 0 16,-7 0 0-16,-6 4 0 15,-3 0 0-15,0 3-1 16,-5 7-1-16,0 9 0 0,0 0 1 16,0 7-2-16,2 5-5 15,8 5-10-15,-2 13-58 16,7-12-7-16</inkml:trace>
  <inkml:trace contextRef="#ctx0" brushRef="#br0" timeOffset="16403.4004">13811 3338 445 0,'0'0'5'15,"0"0"2"-15,-7-6 1 16,7 6 0-16,0 0 0 0,0 0 0 16,0 0 0-16,0 0 1 15,7 0-4-15,11 10-5 16,-1 7 0-16,3 3 0 0,3-1 0 15,-4 6 0-15,-1 0 0 16,-6 0 0-16,1-3-2 16,-8 0 0-16,-5-7 0 15,0-1 2-15,-5 0-1 0,5-14 2 16,-15 3 1 0,15-3 2-16,-15-18-4 0,13 0 0 15,2-7 0-15,0-4 0 16,9-6 0-16,8 3 0 15,6-5 0-15,2 6 0 0,7 5 0 16,-2-1 0-16,2 14-13 16,-2 13-53-16,-3-2-20 15,1 2-3-15</inkml:trace>
  <inkml:trace contextRef="#ctx0" brushRef="#br0" timeOffset="16978.8762">14820 2781 395 0,'0'0'7'16,"0"-9"3"-16,-2 1 1 0,-3-1 2 15,-4 1 0-15,-4 0 1 16,-2 7 1-16,-3 1 1 15,-1 19-6-15,-6 13-3 16,2 18-7-16,1 9 0 0,2 18 0 16,5 10 0-16,5 7 0 15,6 2 0-15,4-4 0 16,12-8 0-16,8-5 0 0,7-9 0 16,10-16 0-16,8-9 0 15,5-5 0-15,5-21 0 16,4 3 0-16,-5 12-45 15,6-30-44-15</inkml:trace>
  <inkml:trace contextRef="#ctx0" brushRef="#br0" timeOffset="19424.5449">14925 3077 403 0,'0'0'5'0,"0"0"2"15,0-10 1 1,0 10 2-16,0 0-2 0,0 0 1 16,0 0 0-16,0 0-1 15,0 7-3-15,0 8-2 16,5 9-3-16,2 7 0 15,3 0 2-15,5 7-1 0,2 1 0 16,1-2 1-16,2 0-1 16,-3-4 0-16,-1-5 0 15,-4-5-1-15,-5-5 0 0,-1-4 0 16,-6-3 1-16,0-11-1 16,-6 13 1-16,6-13-1 15,-19-3 1-15,6-12 0 16,-2-3 0-16,0-6 0 0,-2-13 0 15,1-3 0-15,2-7 0 16,3-5 0-16,4 0-1 16,2 2 1-16,3 1 0 15,2 4-1-15,10 11 0 16,5 4 0-16,2 8 1 0,5 4-2 16,6 8 1-16,2 6-1 15,2 4 0-15,5 6 1 16,-5 10-1-16,-4 4 0 15,-1 2-1-15,-7 4 0 0,-8 2-1 16,-4 5-1-16,-8-4-2 16,-10-1-2-16,-4-1-4 15,-9-3-8-15,-2-1-17 16,2 1-43-16,-1-6-2 0</inkml:trace>
  <inkml:trace contextRef="#ctx0" brushRef="#br0" timeOffset="19895.6142">15303 3292 412 0,'0'0'6'0,"0"0"3"16,-5-10 3-16,5 10 1 15,-5-12 0-15,5 12 1 16,-7-12 0-16,7 12-1 15,0-10-8-15,0 10-5 0,12 0 0 16,0 0 0-16,6 10 0 16,2-1 0-16,-3 6 0 15,1 2 0-15,-2 1 0 16,-5 2 0-16,-4-1 0 16,-4 1 0-16,-3-5 0 0,-5 3 0 15,-6-9-3-15,2-2 2 16,-3-4 1-16,1-3 0 15,1-3 0-15,3-9 1 16,5-3-1-16,2-4 1 0,0-4-1 16,5-4 0-16,4 3-1 15,4 1 1-15,4 1 0 16,-4 7-1-16,2 2 1 0,-2 6-1 16,-4 7 0-16,1 3 0 15,-3 7 0-15,1 4 1 16,-1 4-1-16,3 1 1 15,-3 1 0-15,4 0 0 16,-2 0-5-16,1-5-6 0,10 0-28 16,-2 0-43-16,-3-8-1 15</inkml:trace>
  <inkml:trace contextRef="#ctx0" brushRef="#br0" timeOffset="20111.0557">15785 3297 417 0,'0'0'4'0,"0"0"3"15,0 8 3-15,0 1-3 16,0 6 2-16,-2 3 0 16,-1 4 0-16,-1 5 1 15,1 2-6-15,1 5-3 16,-4-5-6-16,6 3-11 0,0 11-54 15,0-19-13-15</inkml:trace>
  <inkml:trace contextRef="#ctx0" brushRef="#br0" timeOffset="20642.9946">16056 3044 456 0,'0'0'4'16,"0"0"2"-16,0 0 1 15,0 0 0-15,0 0 0 16,-9-5 0-16,9 5 1 0,-3 5-1 16,3 10-5-16,0 3-2 15,3 9 0-15,4 3 0 16,0 2 0-16,3 2 0 0,0 4 0 15,2-4 0-15,1-4 0 16,-6-3 0-16,1-7 0 16,-4-5 0-16,1-3 0 0,-5-12 0 15,0 0 0-15,0 0 0 16,-7-7 0-16,2-10 0 16,-4-3 0-16,-2-10 0 0,1-2 0 15,3-8 0-15,0-2 0 16,1 0 0-16,4-3 0 15,2 6 0-15,0 1 0 16,8 3 0-16,4 11 0 16,5 2 0-16,3 5 0 0,3 7 0 15,4 4 0-15,1 4 0 16,-1 2 0-16,-3 9 0 16,-1 4-2-16,-8 7-1 15,-3 3 1-15,-5-2 0 16,-7 5 0-16,-7 1 0 15,-5 0-1-15,-6-3-4 0,-4-1-5 16,0 2-17-16,-3-5-53 16,2-3-1-16</inkml:trace>
  <inkml:trace contextRef="#ctx0" brushRef="#br0" timeOffset="21062.9111">16404 3181 386 0,'0'0'6'16,"0"0"2"-16,0 0 0 15,-7 4 1-15,7-4-1 0,-5 15 1 16,5-2 1-16,0-4-1 16,2 3-4-16,5 2-3 15,6-4 1-15,4-4 1 16,1 0-1-16,5-6 0 15,-2-3 1-15,0-6 0 0,-1-7 0 16,-3 2 0-16,-4-4 0 16,-1 1-1-16,-8 2 1 15,1 3-2-15,-2 2 0 0,-3 10-1 16,0 0 0-16,0 0-1 16,3 6-1-16,-1 7 1 15,3 5-1-15,0 3 1 16,2 7 0-16,4-3 0 0,-2 0 1 15,-1 2-1-15,-3 1 0 16,-1-4 1-16,-4-1-1 16,-4-1 0-16,-9-3-1 0,-4 2-2 15,-5-6-4 1,-1-1-7-16,-6-1-18 16,-6-4-52-16,7-2 0 0</inkml:trace>
  <inkml:trace contextRef="#ctx0" brushRef="#br0" timeOffset="21295.6949">17028 3134 478 0,'0'0'3'15,"0"0"1"-15,0 0 1 16,-2 7 0-16,-1 6 0 15,-1 1 0-15,-2 9 1 0,-1 0-6 16,2 8 0-16,0 1 0 16,0 3 0-16,0-5-13 15,5-3-37-15,0 0-33 16,0-5-3-16</inkml:trace>
  <inkml:trace contextRef="#ctx0" brushRef="#br0" timeOffset="21809.6774">17125 2881 480 0,'0'0'3'16,"0"0"0"-16,0 0 0 15,0 0-1-15,2 4 0 0,1 7 0 16,2 3-1-16,3 6 2 15,-3 3-4-15,4 6 1 16,2 1-1-16,1 5 1 0,2-3 1 16,-1-1-1-16,-1 0 1 15,-1-6-1-15,-2-6 0 16,-1-4 0-16,-3-5 0 16,-5-10 0-16,0 0 0 15,0 0 1-15,-10-10 0 16,0-7-1-16,2-3 0 0,-4-9 1 15,0-4 0-15,1-6 2 16,4-2 0-16,0 2-1 0,2 0-2 16,5 1 0-16,0 6 0 15,0 3 0-15,7 7 0 16,1 1 0-16,7 12 0 16,4-2 0-16,-1 9 0 15,5 0 0-15,-2 2 0 0,0 2 0 16,-1 8 0-16,-6 2 0 15,-4 6 0-15,-4-1 0 16,-6 3-3-16,-3 2 0 0,-5-2 0 16,-6 2 0-16,-2-4-1 15,2 2-3-15,-4-5-7 16,6-6-33-16,1 6-35 16,2-6-1-16</inkml:trace>
  <inkml:trace contextRef="#ctx0" brushRef="#br0" timeOffset="22231.582">17423 3098 446 0,'0'0'5'16,"0"0"3"-16,-4-9 1 15,4 9 0-15,-3-10 1 16,3 10 0-16,0-12 0 0,0 12-6 16,12-12-4-16,6 9 0 15,-1 1 0-15,5 2 0 16,1 0 0-16,-4 0 0 16,6 2 0-16,-7 5 0 15,-6 3 0-15,-5 0 0 16,-3 2 0-16,-4 1 0 15,-6 4 0-15,-6 3 0 0,-6 2 0 16,1-2 0-16,-3 2 0 16,3-5 0-16,2 3 0 0,3-4 0 15,1-4 0-15,9 0 0 16,2-12 0-16,8 7 0 16,11-7 0-16,-1 0 0 15,10-2 0-15,1-8 0 0,6-3 0 16,-3-1-9-16,-2-4-75 15,2 3-2-15</inkml:trace>
  <inkml:trace contextRef="#ctx0" brushRef="#br0" timeOffset="22562.9938">17779 2601 476 0,'0'0'3'15,"-5"-13"3"-15,5 13 1 16,-3-12 0-16,3 12 1 0,0 0-4 16,8-7-4-16,4 9 0 15,8 15 0-15,5 11 0 16,8 7 0-16,1 8 0 0,3 10 0 15,-2 1 0-15,-7 11 0 16,-1 3 0-16,-13 3 0 16,-3 3 0-16,-11 3 0 15,-2-3 0-15,-14 2 0 16,-9-3 0-16,4 1-10 0,-9-7-79 16,-3-7-2-16</inkml:trace>
  <inkml:trace contextRef="#ctx0" brushRef="#br0" timeOffset="29789.5543">15109 2076 290 0,'0'0'7'16,"0"-11"3"-16,0 11 4 15,-5-9 1-15,5 9 1 0,-8-10 2 16,8 10-2-16,-5-12-1 16,5 12-6-16,-2 4-4 15,2 11-2-15,0 8-1 16,2 10-1-16,3 3 2 0,13 18 2 31,-1 3 4-31,1 4-3 16,4-2 1-16,-2-2 0 15,2-6-2-15,-4-5 0 0,1-5-2 16,-6-14-5-16,-3-2-5 16,-5-5-8-16,0 0-22 15,5-3-42-15,-10-8-2 16</inkml:trace>
  <inkml:trace contextRef="#ctx0" brushRef="#br0" timeOffset="30241.3209">15091 2682 309 0,'0'0'8'0,"0"0"3"15,0 0 4-15,-7-5 1 16,7 5 2-16,0 0 0 15,0 0-1-15,-9-4 1 16,9 4-8-16,4 4-2 16,8 4-4-16,4 4-1 0,3 0-2 15,6 4 1-15,3 4 0 16,-1-6 0-16,3 6 0 16,0-5-1-16,-3 0 0 15,-2-2 0-15,-6-1 0 16,2-4 0-16,-7-4 1 0,-1 1 1 15,-3-2 0-15,-1-3 0 16,-3-10 0-16,1-9 0 16,1-2-1-16,-6-6 1 0,3-8-1 15,-3-5-2-15,4 3 1 16,-6 0-1-16,0 5 1 16,0 2-1-16,-6 10 1 15,4 4-2-15,-3 5-2 0,5 11-6 16,-5-7-10-16,5 7-32 15,0 5-31-15,0-5-4 16</inkml:trace>
  <inkml:trace contextRef="#ctx0" brushRef="#br0" timeOffset="30641.0908">15921 1803 317 0,'0'0'6'0,"0"0"3"0,0 0 3 15,0 0 2-15,0 0 0 16,-7-7 0-16,7 7 0 16,0 0 0-16,0 22-3 0,0 5-4 15,7 11-1-15,4 9-5 16,1 8 3-16,8 8 0 16,3 7 2-1,-2 4-1-15,5-10 0 16,1-1 0-16,-2-9-1 15,0-4 0-15,0-1-3 0,-6-9-5 16,-1-8-18-16,-6-3-56 16,1-6-3-16</inkml:trace>
  <inkml:trace contextRef="#ctx0" brushRef="#br0" timeOffset="31024.5628">15964 2573 344 0,'0'0'8'16,"0"0"3"-16,0 0 4 15,-9-7 1-15,9 7-2 16,0 0 1-16,0 0 0 0,0 0 1 16,4 0-8-16,13 7-3 15,1 4-2-15,7 1-1 16,3 6 1-16,-1-1-1 15,2 0 0-15,-2 0 0 16,-2-2-1-16,0-3 0 0,-4 1 1 16,-7-6-1-16,1 1 1 15,0-7 1-15,-6-1 0 16,-9 0 0-16,18-12 0 0,-13-3 0 16,2-9-1-16,-1-5 0 15,-3-7 0-15,1-3-2 0,1 3 0 16,2-2 0-16,-2-2-1 15,1 14-1-15,-4 0-4 16,6 9-8-16,-6 4-18 16,-7 11-51-16,10-1-2 15</inkml:trace>
  <inkml:trace contextRef="#ctx0" brushRef="#br0" timeOffset="31439.9797">17031 1617 352 0,'0'0'6'16,"0"0"5"-16,0 0 0 15,-3-9 3-15,3 9-1 16,0 0 0-16,0-10 0 16,0 10 1-16,0 0-4 0,3 17-2 15,6 7-3-15,4 11-1 16,4 15 0-16,6 15-1 15,4 9 0-15,1 2 1 16,-1-4-4-16,-4-6 2 16,-4-1 1-16,-4-5-1 15,2-8-4-15,-10-10-5 16,6-2-19-16,-1-6-53 16,-7-7-3-16</inkml:trace>
  <inkml:trace contextRef="#ctx0" brushRef="#br0" timeOffset="31781.0402">17152 2380 355 0,'0'0'7'0,"0"0"4"15,0 0 2-15,-9-7-1 16,9 7 1-16,0 0-1 16,0 0 1-16,0 0 0 15,0 0-6-15,5 0-4 16,7 7 0-16,5 1-1 0,4 4 1 15,0-3 0-15,4 5-1 16,0-7 1-16,3 3-1 16,-3-3 1-16,-6-2-1 15,1 3 0-15,-5-4 0 0,-5 1 1 16,-10-5 1-16,17 0 0 16,-17 0 0-16,8-7 0 15,-8-5 2-15,3-3-6 0,-1-5 0 16,1-6 0-16,-1-3 0 15,0-2 0-15,1-2 0 16,-1 3 0-16,3 1 0 0,-5 2-7 16,5 6-18-16,3 4-60 15,-6 2-3-15</inkml:trace>
  <inkml:trace contextRef="#ctx0" brushRef="#br0" timeOffset="34651.4169">6341 2819 236 0,'0'0'3'16,"0"0"-1"-16,0 0 2 15,0 0 2-15,0 0-1 16,0 0 3-16,0 0-1 16,-2 12 1-16,2-4-2 0,5 2-2 15,2 3 2-15,3-9 0 16,2 1 1-16,3-3 2 16,3-2 3-16,0-4 1 0,3-9 1 15,4-9 3-15,3-8-1 16,9-7-3-16,-3-10-1 15,7-8-3-15,3-2-1 16,4-5-3-16,-2 0-2 0,0 4-2 16,-4 2 0-16,-5 15-1 15,-5 3 0-15,-7 13 0 16,-5 5 0-16,-8 11 0 16,-12 9 1-16,11-7 1 15,-11 7 0-15,0 0-1 0,0 0 0 16,0 0-1-16,0 0-2 15,2 4-3-15,-2-4-9 16,5 10-27-16,-5-10-38 31,14 10-6-31</inkml:trace>
  <inkml:trace contextRef="#ctx0" brushRef="#br0" timeOffset="35290.0213">7711 2796 306 0,'0'0'4'0,"0"0"3"15,0 0 1-15,0 0 1 16,0 0 1-16,0 0-2 16,-3 8 1-16,3-8 2 15,0 0-5-15,3 15-3 0,-1-4 1 16,5-2-3-16,2 3 0 16,0 3 1-16,1 0 2 15,0-3 0-15,3-3 1 16,-1-1 1-16,3-8 2 0,5-8 1 15,2-11 0-15,5-8 0 16,10-10-1-16,4-13-1 16,1-1-1-16,8-7-1 15,-4 1-2-15,2 0 0 16,-1 12-1-16,-4-1 0 0,-6 14-1 16,-7 6 0-16,-5 9 0 15,-9 7 0-15,-5 3-1 16,-11 7 1-16,12-5-1 0,-12 5 1 15,0 0 0-15,0 0-1 16,5 10 0-16,-5-10-1 16,0 15-4-16,0-15-7 15,0 20-18-15,5-10-53 0,-5 0-1 16</inkml:trace>
  <inkml:trace contextRef="#ctx0" brushRef="#br0" timeOffset="35806.8894">8757 2732 333 0,'0'0'1'0,"0"0"1"16,0 0 0-16,0 0 1 15,0 0 2-15,8 7 1 16,-8-7 2-16,17 6 3 15,-2-6 1-15,0-6-1 16,7-6 1-16,3-8-1 16,5-5 0-16,3-6-1 0,6-9-1 15,4-5-1-15,4-2 0 16,3-3-4-16,2-1 0 16,-3 1 0-16,4 1-2 15,-7 1 0-15,0 7-1 0,-9 6 0 16,-5 7-1-16,-7 6 1 15,-7 7 2-15,-6 6-2 0,-12 9 0 16,12-6 0-16,-12 6 0 16,0 8-1-16,0-8-3 15,-10 22-8-15,10-22-26 0,-12 12-48 16,12-12-1-16</inkml:trace>
  <inkml:trace contextRef="#ctx0" brushRef="#br0" timeOffset="50844.8298">703 8613 84 0,'0'0'3'16,"0"0"1"-16,0 0 1 0,-5 0 3 15,5 0 1-15,0 0 4 16,0 0 2-16,0 0 5 16,0 0-1-16,0 0 3 15,0 0-1-15,0 0 0 0,0 0-2 16,-7-7-3-16,7 7-5 16,-5-20-1-16,3 6-4 15,-2-7-2-15,-1-2-2 16,3-6-1-16,0 0 0 0,-1-5 1 15,1 1-1-15,-1-5 0 16,1-4 0-16,2 5 1 16,-2-4-2-16,2 0 1 15,0-3 0-15,-5-1 0 0,1 1 0 16,4-4-1-16,0-1 1 16,0-3 1-16,0 0 0 15,0 0 0-15,0-2 1 16,4-1 0-16,-2 0 0 0,-2 6 1 15,3-3 0-15,1 5-1 16,-4-1-1-16,3 1 0 16,-1-2 0-16,1 0-1 15,-1-4 1-15,-2 2-2 16,2-6 1-16,3 2-1 0,3-4 1 16,0 2 1-16,-4 3-2 15,4-2 3-15,2 2-2 16,0-3 1-16,-1 8 0 0,2-6 1 15,-1 1-2-15,-3-2 1 16,11 0 0-16,-9-1 0 16,7-2-1-16,-2 4 0 15,2-4 0-15,0 2 0 0,0-1 0 16,1-3-1-16,-2 1 1 16,4 3 0-16,-1 0-1 15,-6-2 1-15,8 0 0 0,1-1 0 16,0 1-1-16,2-1 1 15,4 1 0-15,-2-3 0 16,5 0 2-16,-5 0-3 16,-1 0 0-16,4 5 1 15,-3 0 1-15,0 6 0 0,2 1-1 16,-6 5 0-16,0 7 0 16,2 9 2-16,-5 2 0 15,-6 7 0-15,-3 5 0 16,0 6 0-16,-9 9-1 15,9-12 1-15,-9 12 0 0,0 0-1 16,0 0 0-16,7-4 0 16,-7 4 0-16,0 0-2 0,0 0 1 15,0 0 0-15,0 0-1 16,0 0-1-16,0 0 0 16,0 0-6-16,0 0-2 15,0 0-6-15,0 0-12 16,0 12-36-16,0-12-18 0</inkml:trace>
  <inkml:trace contextRef="#ctx0" brushRef="#br0" timeOffset="51270.0726">1247 4857 274 0,'0'0'7'0,"0"0"2"16,0 0 3-16,0 0-1 15,0 0 0-15,0 0 0 16,0 0 2-16,8-12 0 0,-8 12-2 16,17-15-5-16,0 3 0 15,-4-2-1-15,7-7 1 16,7-1 0-16,3 2-1 15,-5-1-2-15,7-3 0 0,-7 4-1 16,-2 6 0-16,4 1 0 16,-8 6 0-16,-6 2 0 15,-1 5 1-15,1 5 1 16,-3 10 1-16,0 4 1 16,-6 10 0-16,2 2 0 0,-6 6 0 15,0 6-1-15,3-4-1 16,-3 1-1-16,0-3-1 15,-3-2-2-15,3-6-5 0,-6-4-4 16,6-2-13-16,9-11-60 16,-9-12-1-16</inkml:trace>
  <inkml:trace contextRef="#ctx0" brushRef="#br0" timeOffset="55855.9225">5360 4600 304 0,'0'0'0'15,"0"0"-2"-15,0 0 0 16,0 0 0-16,0 0 1 0,4 10 0 15,-1 3 0-15,2-1 2 16,4 10 2-16,2 10 1 16,1 3 1-16,2 9 0 0,7 4 0 15,1 1 1-15,8 0-2 16,5-4 0-16,2-5-2 16,8-7 1-16,2-12-1 15,8-6 0-15,-1-8 1 0,4-7 1 16,-1-9 0-16,-3-8 0 15,6-3 1-15,-3-5 0 16,3 0 0-16,-1-5 0 16,-4 3-1-16,2 0 0 15,1 2-1-15,-3 3 0 16,-1 4-1-16,3 4 0 0,-7 4-1 16,2 4 0-16,0 2 1 15,-4 4-1-15,4 4 0 16,2 6 1-16,1 5-1 0,-3 3 1 15,1 2 0-15,2 4-1 16,-1 3 1-16,-2 4-1 16,-8 0 0-16,2 1-1 15,-5 6 1-15,-6-4-1 0,-5 7 1 16,-5-2 0-16,-5 0 0 16,-5 1 1-16,-2 0-2 15,-8-1 2-15,-3-1 1 0,-2-4-1 16,0-7 0-16,-5-2 1 15,0-5 0-15,1-5 0 16,-2-5 1-16,6-10-1 16,-10 7 1-16,10-7-1 0,0 0 0 15,-10-5 1-15,10 5-2 16,-10-10 0-16,10 10 0 16,-5-17-1-16,5 8 0 15,0-3-1-15,0-5 1 16,5 2-1-16,8-6 0 0,-1 1 0 15,8-5 0-15,5 2 0 16,5-1 1-16,2-1-1 16,8 6 0-16,-1 1 1 15,6 6-1-15,0-1 1 0,0 8-1 16,4 3 0-16,1 2 1 16,0 0-1-16,-1 2 0 15,4 7 0-15,-1 0 0 0,3 1 1 16,-3 4-1-16,3-1 0 15,-3 2 1-15,1 4 0 16,3 5-1-16,-6-5 0 16,2 6 1-16,-3-1-1 15,2 0 1-15,-6 0 0 0,2 0-1 16,-2-2 1-16,-3-5 0 16,-3-2 0-16,2 1-1 15,-4-9 1-15,0 1-1 16,-3-5 0-16,1-2 0 0,-3-1 0 15,4-1 0-15,-4-5 0 16,3 1 0-16,-3-1 0 16,0-1 0-16,1 2 0 0,-1 0 0 15,-2 1 1-15,2-2-1 16,-2 4 0-16,2-5 0 16,3 2 0-16,-3 0 0 15,6-5 0-15,-1 3 0 0,0-4 0 16,3 2 0-16,0-1 1 15,2-1-1-15,-3 2 0 16,4-3 0-16,-3-1 0 16,-1-2 0-16,2 1 0 15,-7-4 1-15,3 1-2 16,-4-3 1-16,-1-5 0 0,-2 3 0 16,-3-5 1-16,1-3 0 15,-6-5-1-15,0 4 1 16,-7-7 0-16,0 1 0 0,-5 2 1 15,-2 5-1-15,-4 1 0 16,1 7 0-16,-2 5 1 16,0 3-1-16,-3 4 0 15,0 10 0-15,0 0-1 0,0 0 0 16,0 0 0-16,0 0 0 16,0 0-1-16,0 9 0 15,0-9-1-15,0 12-4 0,0-12-8 16,0 0-45-16,0 12-25 15,0-12-4-15</inkml:trace>
  <inkml:trace contextRef="#ctx0" brushRef="#br0" timeOffset="65068.403">5971 4602 96 0,'0'0'1'16,"0"0"0"-16,0 0 1 16,0 0 0-16,2 11 3 0,-2-11-1 15,15 4 2-15,-7-4 1 16,9 3 2-16,1 0 0 15,3-1 1-15,4-2 0 0,12 0-2 16,4 0-1-16,-2 0-2 16,9-2 1-16,-6 2 0 15,10-3 0-15,-5 3-1 16,8 0 2-16,-7 0 1 16,1 3 0-16,6-1 0 0,-3 1-1 15,5 1 0-15,3-1-2 16,7-1-2-16,-5 3 1 15,3-5-3-15,1 3 1 16,-1-1-2-16,3 0 1 0,-4 1 0 16,-4 0-1-16,5 1 1 15,-3 1-1-15,0 2 1 16,-2 1-1-16,-1 4 2 16,1 6 0-16,-3-1 0 0,3 3 2 15,-6-3-2-15,-2 3 1 16,6-3-1-16,-1 4 2 15,3-9-2-15,-1-2-1 0,1-3 1 16,0-2 0-16,2-3 0 16,0-2-1-16,2 0 1 15,-6 0 0-15,4-2-1 16,2 0 1-16,-4 2 0 16,0 0 0-16,-8 0-1 15,8 7 0-15,-11 0 1 0,3 1-1 16,-4 1 1-16,-4-1 1 15,4 0-1-15,-6-4 1 16,10 0 0-16,-7-4 1 0,7 0 0 16,1-4 0-16,-2 0-1 15,4-4 1-15,-5 3-2 16,-3 0 0-16,-2 0 0 16,-1 0-1-16,-6 0 0 0,-5 3 0 15,-1 0-1-15,-11-1 1 16,2 0 1-16,-5 3 0 15,-1-2 2-15,-7 0 1 16,2 2 0-16,-2-5 0 0,-10 5 3 16,13-7 0-16,-13 7-1 15,12-8 0-15,-12 8 0 16,0 0 0-16,11-8-1 16,-11 8 1-16,0 0-3 15,0 0 1-15,0 0-1 0,4-9 0 16,-4 9-2-16,0 0 0 15,3-12-1-15,-3 12-1 16,5-18-1-16,-3 7 0 0,3 2-2 16,-5-1 0-16,5 0-2 15,-3 0-2-15,-2 10-5 16,4-16-9-16,-4 16-30 16,9-11-27-16,-9 11-5 15</inkml:trace>
  <inkml:trace contextRef="#ctx0" brushRef="#br0" timeOffset="67721.0486">13444 5279 150 0,'0'0'2'15,"0"0"4"-15,0 0 3 0,-10-3 2 16,10 3 0-16,0 0 2 16,0 0-1-16,-8-2 2 15,8 2 0-15,0 0-2 0,5-15-1 16,8-7-1-16,1-2 2 16,11-14 3-16,2-4 0 15,15-16 1-15,11-9-3 16,4-4-1-16,10-6 1 15,6-3-1-15,6 5-3 0,3 0-1 16,0 3-2-16,-5 12-1 16,-2 8 0-16,-8 8 0 15,-10 12-1-15,-10 4-1 0,-7 11-1 16,-12 5 0-16,-7 4 1 16,-8 3 0-16,-13 5 0 15,8-2 1-15,-8 2 0 16,0 0 1-16,0 0 1 15,0 0-1-15,-5 0-1 16,5 0 0-16,0 0 0 0,0 0-2 16,-11 2 0-16,11-2-1 15,0 0 0-15,-7 5-1 0,7-5 0 16,0 0 0-16,0 0 0 16,-12 8 0-16,12-8-1 15,0 0 1-15,0 0 0 16,0 0 0-16,0 0 0 15,0 0 0-15,0 0 0 0,0 0 0 16,0 0-1-16,-2 10 1 16,2-10 1-16,0 0-1 15,0 0 0-15,0 0-1 16,0 0 1-16,0 0-2 16,0 0-2-16,0 0-4 0,0 0-4 15,0 0-11-15,0 0-28 16,0 0-30-16,2-10-4 15</inkml:trace>
  <inkml:trace contextRef="#ctx0" brushRef="#br0" timeOffset="68009.6499">14455 4003 410 0,'0'0'0'16,"0"0"0"-16,-7-3-1 15,7 3 0-15,-10 0 0 0,10 0 0 16,-10 0-1-16,10 0 1 16,-3 13 1-16,3-3 0 15,7-3 0-15,2 5 1 16,5 1 1-16,-3 2 0 16,1 0 1-16,2 3 1 0,-6 1 0 15,-3 5 1-15,-3 10 0 16,-2 2 0-16,-13 11 0 15,-1 3-4-15,-13 7-7 16,-6 2-24-16,6-2-46 0,-17-5-5 16</inkml:trace>
  <inkml:trace contextRef="#ctx0" brushRef="#br0" timeOffset="68609.6681">8566 5011 511 0,'0'0'0'16,"0"0"0"-16,-5 18-43 15,5-6-44-15,0 0-2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14T08:38:09.16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7092 13084 164 0,'0'0'6'0,"0"0"1"16,0 0 0-16,0 0-1 16,0 0 0-16,0 0-1 15,0 0-2-15,0 0 2 0,0 0-4 16,0 0-2-16,5 8 2 15,-5-8 1-15,17 9 1 16,-4-4 4-16,1 1 1 16,7 1 0-16,1-2-1 15,6 3 0-15,-2-3-1 0,10-3 0 16,1 3-1-16,7-2 0 16,4 0 0-16,2-2-1 15,1 2 0-15,2-3 1 16,6 3-2-16,-1-3 0 0,4 2 0 15,-2 1 1-15,-1-1-2 16,11-2 1-16,5 2 0 16,-1-2-1-16,8 0 0 15,2 0 0-15,1-2 1 0,4-3-2 16,6 0 0-16,-6 2 0 16,1-1 0-16,-3 1-1 15,2-2 1-15,-2 5-1 16,-2-2 0-16,2-2 1 15,-1 3-1-15,4-1 1 0,-3-4-1 16,5 3 1-16,0 1-1 16,2-3 1-16,7 3-1 15,-7-4 1-15,3 4-1 0,-1-1 0 16,4 3 1-16,0-1-1 16,4 1 0-16,-3-3 0 15,2 3 1-15,1 0-1 16,-2 0 0-16,5 0 0 0,0 0 0 15,-3 0 1-15,1 0-1 16,1 0 1-16,-1 0 0 16,-3 4 0-16,8-4 1 0,-6 3-1 15,0-3 1-15,-2 2 0 16,2-2-1-16,4 0 1 16,0 0-1-16,-5 0 0 15,3 0 0-15,-1 0 0 16,-3 3 0-16,2 0 0 15,3-1 0-15,-5 0-1 0,-2 3 1 16,4-2 0-16,-5 5-1 16,1-3 0-16,-1 2 1 15,1 0-1-15,1 1 0 0,-1-1 0 16,-3 3 1-16,7-3-1 16,-4 1 0-16,2 2 0 15,2-6 0-15,1 1 0 16,-4 1 1-16,4-1-1 0,-1 2 0 15,1-1 0-15,1-3 0 16,-1 6 0-16,-3-4 0 16,2 2 0-16,1-2 0 15,-1 0 1-15,8 0 0 0,-6 0-1 16,2-3 1-16,-2-2 1 16,6 3-2-16,-4-1 0 15,3 0 0-15,-8 1 1 16,1 2-1-16,-2-3 2 0,-3 1-2 15,3 2 1 1,-5-2 0-16,3-2-1 0,-4 4 1 16,-1-5 0-16,-1 3-1 15,-2-3 1-15,7 5 0 16,-9-2 0-16,2-3-1 0,-5 4 1 16,0-1 0-16,-2 3 0 15,-3-4 0-15,-3 2-1 16,-1-1 1-16,-4 2-1 0,-5 1 1 15,-1-5-1-15,-4 5 0 16,-4-1 2-16,0 0-2 16,-9-3 0-16,-3 3 2 15,-9-3 0-15,-6 3 3 0,-8-5 3 16,-5 2 1-16,-8 1 0 16,-5-3 1-16,-7 0 0 15,0 0-1-15,0 0-1 16,0 0-3-16,0 0-2 15,0 0-1-15,0 0-2 0,0 0-1 16,0 0-6-16,0 0-10 16,0 0-15-16,11 5-48 15,-11-5-4-15</inkml:trace>
  <inkml:trace contextRef="#ctx0" brushRef="#br0" timeOffset="3087.5252">21070 9267 377 0,'0'0'9'15,"0"0"2"-15,7-10 2 0,-7 10 2 16,0-15 2-16,0 15 0 15,0-14 1-15,0 14-1 16,0-13-8-16,0 13-4 16,-21 5-2-16,3 12-3 15,-5 10 0-15,-2 3 0 0,-1 12 0 16,1 5 0-16,-5 6 0 16,5-1 0-16,9 0 0 15,7-5-2-15,4-3 2 16,5-11 0-16,10-1 0 0,7-7 0 15,6-8 2-15,7-10-2 16,2-5 0-16,3-2 0 16,4-9 0-16,1-14 0 0,-2-9 0 15,-1-10 0 1,-3-7 0-16,-6-11 0 0,-5-3 0 16,-7 3 0-16,-11-3 0 15,-1 9 0-15,-10 4 0 16,-9 9 0-16,-10 14 0 0,-7 9 0 15,-3 10 0-15,-4 8 0 16,3 3 0-16,-1 9 0 16,7 8 0-16,5 5 0 15,9 4 0-15,5 1 0 16,11 0 0-16,6-1 0 0,11 1 0 16,10-4 0-16,3-5 0 15,9-3 0-15,-1-6 0 16,7 0 0-16,0-7-22 0,-13 1-63 15,10-5-2-15</inkml:trace>
  <inkml:trace contextRef="#ctx0" brushRef="#br0" timeOffset="3332.9301">21511 9457 473 0,'0'0'3'15,"0"0"1"-15,0 0 2 16,0 12 0-16,0 2 1 16,0 3 1-16,0 5-4 0,-3 3-4 15,0 7 0-15,0 3 0 16,-1 2 0-16,1-3 0 16,1 2 0-16,-1-7 0 0,1 3 0 15,2-4 0-15,-2-3 0 16,2-1-29-16,9-7-57 15,-9-4-3-15</inkml:trace>
  <inkml:trace contextRef="#ctx0" brushRef="#br0" timeOffset="3620.7225">21915 9371 456 0,'0'0'4'0,"0"0"2"15,0 0 1-15,0 0 1 16,0 0-1-16,0 0 1 15,10 0 0-15,-2 0-1 16,4 0-7-16,3-6-2 0,7 5-41 16,3 1-39-16,0-3-5 15</inkml:trace>
  <inkml:trace contextRef="#ctx0" brushRef="#br0" timeOffset="3786.1704">21878 9549 408 0,'0'0'7'0,"0"0"3"16,10 0 1-16,2 0 2 15,6 0-1-15,7 0 1 0,2 0-2 16,8-5-8-16,7-9-75 16,-2 9-9-16</inkml:trace>
  <inkml:trace contextRef="#ctx0" brushRef="#br0" timeOffset="5729.3206">22692 9379 341 0,'0'0'9'16,"4"-14"4"-16,4 5 4 0,-1-3 3 15,2-3 1-15,0-4 1 16,-2 1 2-16,-2-2-1 16,-1 3-8-16,-6-3-9 15,-10 10-6-15,-8 0 0 16,-8 10 0-16,-6 0 0 15,-3 7 0-15,-3 8 0 0,0 8 0 16,3-4 0-16,4 7 0 16,8 1 0-16,11 0 0 15,11-4 0-15,3-4 0 0,17-4 0 16,4-3 0-16,8-7 0 16,8-5 0-16,1 0 0 15,4-15 0-15,0-4 0 16,-5-4 0-16,-2-2 0 0,-8-4 0 15,-2 4 0-15,-7 3 0 16,-6 2 0-16,-4 5 0 16,-3 3 0-16,-5 12 0 15,0 0 0-15,0 0 0 0,0 0 0 16,5 16 0-16,-2 1 0 16,4 0 0-16,2 4 0 15,2-1 0-15,6 2 0 16,1-2 0-16,1-5 0 15,4 0 0-15,2-7 0 16,0 2-22-16,2-3-64 0,-8-5-4 16</inkml:trace>
  <inkml:trace contextRef="#ctx0" brushRef="#br0" timeOffset="6194.5423">23390 8874 414 0,'0'0'7'0,"0"-11"3"16,0 11 3-16,0-12 1 15,0 12 0-15,0-11 0 16,0 11 0-16,-6 11-3 15,-3 14-11-15,-3 7 0 0,-4 9 0 16,-1 7 0-16,0 6 0 16,5 6 0-16,-4-3 0 15,9-7 0-15,4-1 0 16,3-9 0-16,13-6 0 16,0-4 0-16,3-5 0 0,5-5 0 15,4-5 0-15,-6-8-9 16,8-12-65-16,-2 3-13 0</inkml:trace>
  <inkml:trace contextRef="#ctx0" brushRef="#br0" timeOffset="6353.7369">23221 9267 356 0,'0'0'9'16,"0"0"1"-16,0 0 2 15,0 0-1-15,0 0 1 0,0 0 0 16,12-3 1-16,8 3-2 15,12 0-14-15,0 0-31 0,14 0-42 16,3 3-2-16</inkml:trace>
  <inkml:trace contextRef="#ctx0" brushRef="#br0" timeOffset="6938.9964">23857 9143 426 0,'0'0'5'0,"-15"-5"2"0,0 5 1 16,-7-2 1-16,-1 2 1 15,-4 0 0-15,-6 0-1 0,1 4-1 16,0 9-3-16,10 2-3 16,4 3-1-16,9 2-1 15,9 4-1-15,0 1 0 0,14-5 2 16,6-3-1-16,5 1 0 15,5-9 0-15,0-6 0 16,0-3 0-16,0 0 0 0,-3-12 1 16,0-6-1-16,-10-2 1 15,4-5 1-15,-9 0 0 16,-3 4 0-16,0 1 0 16,-5 4 0-16,-1 4-2 0,-3 12-2 15,0 0 1-15,0 0 0 16,5 12-1-16,-3 4 0 15,0 1 0-15,3 3 0 16,1 2 2-16,-1-2 0 16,2-2 0-16,-2-6 0 15,2-3 1-15,-7-9-1 0,11 11 1 16,-11-11 0-16,16-8 1 16,-7-4-1-16,3-6 0 15,2-2 0-15,2-4 0 0,0-1 0 16,5-1 1-16,-1 6-2 15,-3 1 0-15,0 7 0 16,-2 2 0-16,0 8 0 0,-3 4-2 16,1 8 0-16,-5 4 1 15,4 3-1-15,-4 7 2 16,1-2-1-16,3 0 1 16,1 2-2-16,-1-4-1 15,1-2-7-15,9 0-28 0,1-4-44 16,-3-4-2-16</inkml:trace>
  <inkml:trace contextRef="#ctx0" brushRef="#br0" timeOffset="7388.6135">24665 9140 455 0,'0'0'3'0,"0"0"2"16,-13-7 1-16,1 5 1 15,-3-1-1-15,-4 1 1 16,-4 2 1-16,-4 5-2 16,-3 7-3-16,2 2-1 15,3 6-2-15,3 4 0 0,5 0-1 16,5 3-1-16,8-1 1 16,4-10 0-16,9 2 0 15,3-6 0-15,5-4 0 16,5-8 1-16,1-6 0 15,2-8 0-15,-3-11 1 0,0-5 0 16,1-14 1-16,-6-4-1 16,3-11 0-16,-5-6 0 15,-5-1 1-15,0 1 0 0,-5 3-2 16,-2 13 0-16,-3 6 0 16,0 11 0-16,0 18 0 15,0 14 0-15,0 17 0 0,0 18 0 16,2 14 0-16,0 9 0 15,6 10 0-15,2 7 0 16,-3 4 0-16,5-2 0 16,4-8 0-16,-4-7 0 15,3-5-14-15,0-12-71 0,3-10-2 16</inkml:trace>
  <inkml:trace contextRef="#ctx0" brushRef="#br0" timeOffset="7688.4337">25619 8264 439 0,'0'0'5'0,"0"0"0"0,0 0 0 15,-4 0 1-15,-9 8 1 16,-7 16 2-16,-7 12-1 0,-10 15 1 15,-4 16-3-15,-3 17 0 16,-1 13 0-16,-2 14-6 16,10 5 0-16,5 1 0 15,7 5 0-15,9-6 0 0,12 0 0 16,4-9 0-16,9-11 0 16,14-11 0-16,14-14 0 15,3-14 0-15,5-15-86 16,19-14-2-16</inkml:trace>
  <inkml:trace contextRef="#ctx0" brushRef="#br0" timeOffset="8443.7702">25967 8417 451 0,'0'0'5'0,"0"0"3"0,-2-7 1 16,2 7 1-16,0 0-1 16,-8-7 1-16,8 7-1 15,-14 14-9-15,3 11 0 16,7 5 0-16,-1 6 0 0,2 7 0 16,3 7 0-16,0-1 0 15,5-4 0-15,5-4 0 16,0-5 0-16,0-9 0 15,-3-2 0-15,-2-10 0 0,1-9 0 16,-6-6 0-16,0 0 0 16,0-6 0-16,-6-14 0 15,-1-10 0-15,2-6 0 16,0-12 0-16,0-5 0 16,5-6 0-16,0 2 0 0,8 1 0 15,1 3 0-15,7 7 0 16,5 9 0-16,4 6 0 0,3 14 0 15,6 7 0-15,-1 10 0 16,5 3 0-16,-6 11 0 16,-2 9 0-16,-5 7 0 15,-11 2 0-15,-11 4 0 16,-3 5 0-16,-17-5 0 0,-11 2 0 16,-1-5 0-16,-9-4 0 15,-2-7-16-15,5 0-28 16,6-4-42-16,1-8 1 15</inkml:trace>
  <inkml:trace contextRef="#ctx0" brushRef="#br0" timeOffset="8836.1225">26398 8558 439 0,'0'0'3'0,"0"0"0"16,0 0 2-16,-11 0 1 15,11 0 0-15,-16 8 0 0,7 0 0 16,0 2 1-16,1-1-2 16,6 4-2-16,2-1 0 15,10 1-1-15,5-4 0 16,4 0 0-16,6-3 0 0,3-6 0 16,-1 0 1-16,-2-6-1 15,3-8 0-15,-11-1 0 16,0-2-2-16,-7-2 0 15,-3 1 0-15,-4 3 0 16,-1 3 0-16,-2 12 0 0,0 0 0 16,-10 0 0-16,6 12 0 15,-4 6 0-15,4 9 0 16,-2 2 0-16,1 7 0 16,3-2 0-16,-1 0 0 15,3 4 0-15,-2-4 0 0,-5-2 0 16,-4 1-2-16,-1-1-23 15,-3-2-58-15,-10-6-4 0</inkml:trace>
  <inkml:trace contextRef="#ctx0" brushRef="#br0" timeOffset="9170.7913">25323 9136 438 0,'0'0'3'0,"0"0"2"16,0 0 1-16,0 0 2 15,16 2 2-15,5-2 0 0,13 0 2 16,20 0 0-16,14 0-5 16,20-2-7-16,17-3 0 15,19 2 0-15,8 1 0 0,7 0 0 16,1-1 0-16,-9 3 0 15,-6 0 0-15,-13 0 0 16,-20 3 0-16,-21-1 0 0,-16-2 0 16,-15 2 0-16,-20-2 0 15,-20 0 0-15,0 0 0 16,-11 10 0-16,-10-5 0 16,0 5-11-16,-4-3-78 0,-7 4-3 15</inkml:trace>
  <inkml:trace contextRef="#ctx0" brushRef="#br0" timeOffset="9668.1819">26040 9421 473 0,'0'0'2'0,"0"0"-1"15,0 0 1-15,0 5 1 16,0 5 1-16,-5 4-1 16,3 5 1-16,-2 7-1 0,2 4-1 15,-3 5 1-15,3 4-2 16,2-4 0-16,0 4-1 16,0-4 0-16,0-5 1 15,0-6-1-15,0-4 0 0,0-4 1 16,0-7 1-16,0-9-1 15,0 0 0-15,-15-9 2 16,7-9-3-16,1-7 0 16,-3-9 0-16,5-9 0 15,-3-4 0-15,3-5 0 0,5-2 0 16,0 4 0-16,8 3 0 16,4 8 0-16,5 3 0 15,6 9 0-15,7 8 0 0,2 6 0 16,3 9 0-16,5 4 0 15,-3 2 0-15,-2 11 0 16,-5 4 0-16,-10 7 0 0,-10 1 0 16,-10 5 0-16,-3-3 0 15,-17 2 0-15,-8 0 0 16,-1-2-13-16,-11-8-22 16,1 1-50-16,6 0-1 0</inkml:trace>
  <inkml:trace contextRef="#ctx0" brushRef="#br0" timeOffset="10134.4188">26378 9576 493 0,'0'0'4'0,"0"0"0"15,0 0 2-15,0 0-2 16,0 0-4-16,0 0 0 0,0 0 0 15,0 0 0-15,12 0 0 16,-4 5 0-16,4 4 0 16,-2 3 0-16,3 0 0 15,-4 3 0-15,-4 0 0 0,-5-1 0 16,-2 4 0-16,-8-4 0 16,-5-1 0-16,-2-1 0 15,-3-4 0-15,3 0 0 16,1-8 0-16,4-3 0 15,2-7 0-15,7-5 0 0,6-5 0 16,7-5 0-16,7-2 0 16,6-2 0-16,-1 3 0 15,0 2 0-15,3 4 0 0,-7 6 0 16,-1 6 0-16,-7 5 0 16,-10 3 0-16,10 12 0 15,-10 6 0-15,2 2 0 0,1 2 0 16,2 6 0-16,3-4 0 15,1-2 0-15,3 1 0 16,9-11 0-16,1 1 0 16,3-11-12-16,10-2-33 15,0-7-41-15,2-8-1 0</inkml:trace>
  <inkml:trace contextRef="#ctx0" brushRef="#br0" timeOffset="10417.725">27039 8281 425 0,'0'0'5'0,"0"-12"3"15,0 12 0-15,0-15 2 16,0 15-1-16,10-12 2 16,-1 12 1-16,9 15 2 0,2 14-5 15,13 23-9-15,-1 15 0 16,7 17 0-16,1 20 0 15,0 15 0-15,-7 5 0 0,-12 7 0 16,-3-1 0-16,-13-7 0 16,-5-4 0-16,-17-13 0 15,-10-9 0-15,-10-13 0 16,-6-14 0-16,-7-11 0 0,-12-13 0 16,-10-5-88-16,10-9-1 15</inkml:trace>
  <inkml:trace contextRef="#ctx0" brushRef="#br0" timeOffset="11099.351">21038 10293 361 0,'0'0'1'0,"0"0"2"15,0 0 0-15,0 0 0 16,0 0 1-16,0 0 4 16,0 0 0-16,0 0 3 0,15-3-1 15,0 3 1-15,10 0 0 16,14 4-1-16,18-1 1 15,28 0-1-15,30-3-2 16,28 0-2-16,39 0 0 0,27-3-1 16,32 0 1-16,28-1-1 15,27 4 0-15,19-3 0 16,18 3-5-16,18 3 0 0,1 1 0 16,16 7 0-16,-2 2 0 15,2 1 0-15,-10 1 0 16,-12 5 0-16,-21-5 0 15,-29 0 0-15,-20-1 0 0,-40-4 0 16,-32 1 0-16,-43-7 0 16,-32-1 0-16,-39-3 0 15,-26 0 0-15,-26-3 0 16,-18 2 0-16,-20 1 0 16,0 0 0-16,0 0 0 0,0-11 0 15,0 11 0-15,0 0 0 16,-12 0 0-16,0 0 0 15,-4 0 0-15,-6 3 0 0,5-3-31 16,-6 8-62-16</inkml:trace>
  <inkml:trace contextRef="#ctx0" brushRef="#br0" timeOffset="18366.4121">7194 13121 138 0,'0'0'2'0,"0"0"-2"16,0 0 1-16,0 0 0 15,0 0 3-15,9 0 0 0,2 0 2 16,1 0 1-16,8 0 1 16,-1 3 1-16,14-3 1 15,-1 0 0-15,13 0 0 0,8 0-1 16,1-3 0-16,11 1-2 16,4-3 0-16,6 0-2 15,5 0 1-15,4-2-2 0,6 2-1 16,7-3 1-16,2 1-2 15,0 0 0-15,8-1 0 16,8 1-1-16,-4-1 0 16,4 4 0-16,-3-4 0 15,0 2 0-15,2 3-1 0,5-3 2 16,-4 1-1-16,-1-1 0 16,6 2 1-16,-3-1 0 15,4-2 0-15,6 2 0 16,-3-3 0-16,-5 1 1 0,11 0 0 15,-4-1-1-15,1 4 0 16,5-4 0-16,-5 1 0 16,-3-1 0-16,0 0-1 0,11-4 0 15,-11 5 0-15,-2-6 0 16,7 6-1-16,-2-5 1 16,-3 2-1-16,0-2 1 15,-5 4 0-15,-4 0 1 0,2 1 0 16,2-2 0-16,-4 0 1 15,-4 1-1-15,6 2 0 16,-7-2 0-16,3 1 0 16,4 2 0-16,-4 0-1 15,-7 0 1-15,1 0-1 16,-5 3 0-16,3-1-1 0,1 1 1 16,-8-1-1-16,-6 1 1 15,2 2-1-15,-2-2 0 16,0 2 1-16,0-3-1 15,-5 1 0-15,-1-1 0 0,-1 3 0 16,-2-3 0-16,-1-2 1 16,-8 5-1-16,4-2 0 15,-7 0 0-15,1-1 0 0,-2 1 1 16,-5 2-1-16,-1 0 0 16,-4-4 0-16,2 4 0 15,-7 0 0-15,-4 0 1 16,2 0-1-16,-3 0 0 0,3 0 1 15,-4 0-1-15,1 0 0 16,-1-2 0-16,-4 1 0 16,5 1 0-16,-10-3 0 15,1 3 0-15,-6-3 0 16,-3 0 0-16,-2 1 0 0,-5-1 1 16,0 3-1-16,-4 0 0 15,-2 0 1-15,-4 0-1 16,-3 0 0-16,-4 0 1 15,-8 0 1-15,12 0 1 0,-12 0 1 16,0 0 1-16,0 0 0 16,0 0-1-16,0 0 0 15,10 0 0-15,-10 0-1 0,0 0 0 16,0 0-2-16,0 0 1 16,0 0-1-16,0 0 0 15,0 0 1-15,0 0-1 0,8 0 1 16,-8 0-1-16,12 0 0 15,-12 0 0-15,15-3 0 16,-15 3 1-16,15-4 0 16,-3 4 0-16,1-2 0 15,2-1 0-15,2 0 0 16,0 3 0-16,1-2-1 0,2-1 1 16,-3 3-2-16,-1 0 1 15,-2-2 0-15,-1 2-1 16,-6 0 1-16,-7 0-1 15,12 0 0-15,-12 0 1 0,7 0-1 16,-7 0 0-16,0 0 0 16,0 0 1-16,0 0-1 15,11-2 1-15,-11 2 0 0,0 0 0 16,0 0 0-16,0 0 1 16,0 0 0-16,0 0 0 15,0 0 0-15,0 0 0 16,0 0 0-16,0 0 1 0,0 0-1 15,0 0 1-15,0 0-1 16,0 0 1-16,0 0-1 16,0 0-1-16,0 0 0 15,0 0 0-15,12-3-1 0,-12 3 0 16,15-2 0-16,-5 2-1 16,2-3 1-16,4 3 0 15,-2 0 0-15,1 0 0 16,6-2 0-16,-2 2 0 0,-1-2 0 15,-1 2 0-15,0-3 1 16,-2 3-1-16,3 0 0 16,-6-3 0-16,-2 3 0 15,0 0 0-15,-10 0 0 0,15-2 0 16,-15 2 0-16,0 0 1 16,7 0-1-16,-7 0 0 15,0 0 0-15,0 0 0 0,0 0-1 16,0 0 1-16,0 0 0 15,0 0 0-15,0 0-1 16,0 0 1-16,0 0 0 16,0 0 0-16,0 0 0 15,0 0 0-15,0 0 0 16,0 0 1-16,0 0-1 0,0 0 0 16,0 0 1-16,0 0-1 15,0 0 1-15,0 0-1 16,0 0 0-16,0 0-1 0,0 0-2 15,0 0-4-15,0 0-11 16,0 0-5-16,0 0-34 16,0 0-22-16,0 0-6 0</inkml:trace>
  <inkml:trace contextRef="#ctx0" brushRef="#br0" timeOffset="18949.1364">16615 12649 337 0,'0'0'5'0,"0"0"3"15,0 0 1-15,-2-12 3 16,2 12 0-16,0 0 0 15,-8-14-2-15,8 14 0 0,0 0-5 16,-9 0-3-16,9 0-1 16,-11 18-3-16,4-8 1 15,5 5-1-15,-1-1 1 0,3 2 2 16,0 2 0-16,3-9 0 16,12 1 1-16,2-2 0 15,5-8 0-15,1 0 1 16,7 0 0-16,-6-11 0 0,6 2 1 15,-7-7 1-15,-1-1-1 16,-7 0 0-16,-5 0 0 16,-7 0 0-16,-3-1-1 15,-9 6-1-15,-7 1-2 0,-5 4 0 16,2 7 0-16,-6 2-2 16,2 8 1-16,3 2-1 15,3 1 0-15,4 5 1 16,6-4 0-16,5-1 1 15,4-4 1-15,14 2 0 0,3-9 0 16,6 1 1-16,2-3 1 16,3-3-1-16,-5-7 1 15,-2-2-1-15,-9-1 0 0,-9-1-1 16,-10 1 0-16,-13 1 0 16,-8 6-2-16,-10 4 0 15,-1 4-5-15,-7 7-13 16,1 6-60-16,11 6-3 0</inkml:trace>
  <inkml:trace contextRef="#ctx0" brushRef="#br0" timeOffset="21072.3253">10788 10104 196 0,'0'0'4'0,"0"0"-2"15,0 0 0-15,0 0 0 0,0 0 2 16,0 0 1-16,6 2 3 16,-6-2 1-16,19 16 1 15,-4-8 0-15,2 4 3 0,6 0 1 16,4 3-1-16,3-1 0 15,0-1-3-15,5 5 0 16,2-1-3-16,3 0-1 16,0 3 0-16,2-1-2 15,3-1 0-15,-1 5 1 0,4-1-1 16,1 2 0-16,3-1 1 16,1 1-2-16,2 2 0 15,-4 1 0-15,4 2-1 16,7-4 0-16,-2 5 0 15,2-1 0-15,3-2-1 0,2 6 1 16,3-1 0-16,-1-2 0 16,0 0 0-16,2-1 0 15,-4 1 0-15,2-1-1 0,-2 1 1 16,1 0-1-16,-6 0-1 16,0 0 3-16,-2 2-1 15,-3 0 0-15,-1 0 0 16,2 1 1-16,-6-2 0 0,3 1-1 15,2-2 1-15,-2 1-2 16,1-5 0-16,-1 2 0 16,0-3-1-16,0 2 1 15,0 0 0-15,-1-2 0 0,-2 0-1 16,3-1 1-16,-2 1 0 16,2-3-1-16,-4 4 1 15,4-2-1-15,0-2 1 16,-3 3-1-16,0 2 0 15,-2-1 0-15,0-2 0 0,-1 3 0 16,-1-2 0-16,-2 0 0 16,2-3 0-16,-1-1 0 15,0 3 1-15,-2-4-1 0,5 0 0 16,-7 1 1-16,1 1-1 16,0-5 0-16,-1 7 0 15,1-7 2-15,2 3-2 0,0-3 0 16,-3 0 0-16,4 3 0 15,-2-5 1-15,-1 5-1 16,4-3 1-16,-1 3 0 16,-2-3 0-16,2 4-1 15,0-4 2-15,0 0-1 0,3 0 0 16,0-2 0-16,-1 2 0 16,1-2 0-16,3-2-1 15,-2 1 1-15,-3 1-1 16,7 0 0-16,-3 0 0 0,-3-1-1 15,2 4 1-15,-2-3 0 16,-2 3 0-16,1-4 0 16,-1-1 0-16,-5-1 0 15,0 2 0-15,0 2 0 0,-4-6 0 16,2 5 0-16,-3 0 0 16,0-3 0-16,-2 0 0 15,-2 0 0-15,-1 0 0 16,0 2 0-16,-2-4 0 0,-2-1-1 15,-4-1 1-15,-2 2 0 16,-2-3 0-16,-3-2 0 16,-1-3 0-16,-4 4 0 15,-2-4-1-15,0 0 1 16,-10-2 0-16,12 2 0 16,-12-2 0-16,0 0 0 0,0 0 0 15,11 6 0-15,-11-6 0 16,0 0 0-16,0 0 0 0,0 0 0 15,0 0 0-15,0 0 1 16,9 2-1-16,-9-2 0 16,7 5 1-16,-7-5 0 15,13 2 0-15,-13-2 0 0,13 3 0 16,-13-3 0-16,9 5 0 16,-9-5 0-16,11 2-1 15,-11-2 1-15,9 5-1 16,-9-5 0-16,8 8 1 0,-8-8-1 15,13 9 0-15,-13-9 1 16,12 10-1-16,-12-10 0 16,15 11 0-16,-15-11 0 15,14 10 0-15,-14-10 0 16,10 5 0-16,-10-5 0 0,0 0 1 16,0 0 0-16,0 0-1 15,0 0 0-15,0 0-4 16,0 0-7-16,0 0-66 0,0 0-3 15</inkml:trace>
  <inkml:trace contextRef="#ctx0" brushRef="#br0" timeOffset="23189.2256">7099 12955 274 0,'0'0'6'15,"0"0"0"-15,0 0 3 0,0 0-1 16,0 0 1-16,0 0 2 16,0 0-1-16,3-6 2 15,-3 6-4-15,12-15-2 0,-4 4 0 16,4-1 0-16,6-3 0 15,-1-5 0-15,3 3-1 16,3-5-1-16,6 0 0 16,-2-4-1-16,9 2 0 0,1-3 0 15,2-6-1-15,6 1 0 16,0-2 0-16,5-4 0 16,-1-1 0-16,3 4 0 15,3-5-1-15,-2 3 0 16,-4 1 0-16,3 2 1 0,1 0-2 15,-9 0 1-15,6 3 0 16,3 0 0-16,-9 2 0 16,3-2 0-16,-2 1 0 15,2 1-1-15,-2 2 1 0,2-1 0 16,-7-1-1-16,2 4 1 16,-2-3-1-16,2 1 1 15,-5-3-1-15,-2 3 1 16,5 3-1-16,-5-7 0 0,7 5 0 15,-5-3 0-15,6-3 0 16,-1 1 1-16,-2 2 0 16,2-3 0-16,0 0 1 15,-2 3-2-15,-3 0 1 16,0 1 0-16,-2 1 0 0,5 0-1 16,-2 0-1-16,1 0 1 15,3-4 0-15,-2 5 0 16,0-7-1-16,5 3 1 0,-3 1 0 15,0 0 0-15,-2 0 0 16,2 3-1-16,-2 1 1 16,-2-2 0-16,1 4 0 0,-4 0 0 15,4 2 0-15,-1-4-3 16,-3 1 1-16,4-2 1 16,-2 2-1-16,6-3 1 15,-6-1 0-15,3 1-1 0,-5 0 1 16,5 2 1-16,-8-3 0 15,3 1 0-15,0 5 1 16,-3-5-1-16,0-1 0 16,3 4 1-16,-1-3-1 0,2 2 0 15,-1-6 1-15,2 7-1 16,0 0 0-16,2-3 1 16,-1-2-1-16,-1 8 1 15,-2-2-1-15,-3-1 0 16,-4 5 0-16,-1 1 0 0,-4-2 0 15,-2 5 1-15,0 0 0 16,-1 0 0-16,-3 1-1 16,3 1 2-16,3-2 1 0,-4 2-3 15,-1 3 1-15,0-2 0 16,-4 5 1-16,-2 0 0 16,-4-1 0-16,-8 8 0 15,10-10 1-15,-10 10-1 16,12-12 1-16,-12 12-1 0,18-17 0 15,-11 7-1-15,3 4 1 16,0-2-1-16,-10 8 1 16,15-9 0-16,-15 9 0 15,0 0 0-15,8-7 0 0,-8 7-1 16,0 0 0-16,0 0 0 16,0 0 0-16,0 0-1 15,0 0 1-15,0 0-1 16,0 0 0-16,0 0 1 15,0 0 0-15,0 0-1 0,0 0 1 16,0 0-1-16,0 0 0 16,0 0-1-16,0 0 0 0,0 0-1 15,0 0-2-15,0 0-1 16,0 0-2-16,0 0-2 16,-6 7-1-16,6-7-2 15,0 0-1-15,0 0 1 0,-7 9 2 16,7-9 1-16,0 0 0 15,-10 14 4-15,10-14 1 16,0 0 1-16,-7 10 2 16,7-10 1-16,-8 10 0 15,8-10-2-15,-10 12 2 0,10-12-1 16,-7 17 1 0,2-7 0-16,3-3 0 0,2-7 0 15,0 15 0-15,0-15 1 16,2 8 1-16,-2-8 2 0,12 0-1 15,0-3 2-15,-1-5 2 16,3 1 0-16,-1-5 1 16,-3-3 0-16,-1-2 1 0,-3 2-1 15,-6-3 0-15,-3 6-2 16,-9 2 0-16,-8 5-2 16,-8 5-2-16,2 7-2 0,-8 11-1 15,6 2-14-15,-13 10-64 16,24 2 1-16</inkml:trace>
  <inkml:trace contextRef="#ctx0" brushRef="#br0" timeOffset="115801.9986">7182 17974 285 0,'0'0'8'0,"0"-9"6"15,0 9 3-15,0-13 2 16,0 13 3-16,0-15 3 0,0 15-1 15,0-14 1-15,0 14-8 16,0-13-5-16,0 13-3 16,0 0-6-16,0 0-1 15,0 0-3-15,0 0-1 16,0 0 0-16,0 0 0 0,0 0 0 16,0 0 0-16,0 0 3 15,0 0 0-15,0 0 1 16,0 0 0-16,0 0 0 15,0 0 0-15,44 35 4 16,-34-35-1-16,3 0 0 0,-1-8 1 16,1-1-1-16,-4-4-2 15,1 0-3-15,-8-3 0 16,1 0 0-16,-3 4 0 16,-3 0 0-16,3 12 0 15,0 0 0-15,0 0 0 0,-12-5 0 16,3 3 0-16,-4-4 0 15,-24 6 0-15,12 3 0 16,25-3-4-16,-23 12 4 16,4 3-1-16,19-15 1 15,0 0 0-15,0 39 2 16,5-34 1-16,7 1-3 0,1-6 0 16,1-6 0-16,1 1 0 15,2-4 0-15,-4-6 0 16,-1 3 0-16,-5-3 0 15,-1 0 0-15,-3 3 0 0,-3 1 0 16,0 11 0-16,-16-12 0 16,16 12 0-16,-32 0 0 15,32 0 0-15,-20 0 0 16,-2 0 0-16,4 8 0 16,-2-1-6-16,20-7-24 0,-19 23-56 15,-1-1-5-15</inkml:trace>
  <inkml:trace contextRef="#ctx0" brushRef="#br0" timeOffset="117031.8886">7162 17962 268 0,'0'0'9'16,"0"0"-2"-16,0-12 2 15,0 12 0-15,0 0 0 16,0 0 2-16,0 0-2 16,0 0 1-16,0 0-7 0,0 0 0 15,0 0-2 1,0 0 2-16,0 0 0 0,0 0 1 16,0 0 0-16,0 0 3 15,0 2-2-15,0 3 2 16,0 0 1-16,0 0 0 15,2 0 0-15,12 14 0 16,-3-13 0-16,28-6 2 16,-31-6 0-16,0-6-1 0,-3 3-1 15,-3-9-2-15,0 6-1 16,-2-3 0-16,0 7-1 16,0 8-6-16,0 0 0 15,0 0 0-15,0 0 0 16,-12-4-1-16,-1-2 1 0,4 1 0 15,-7-2 0-15,4 10 2 16,-1 4 0-16,4-2 1 16,-3 2 0-16,7 1 0 15,-1 2 1-15,1 0 0 16,-2 2 1-16,7-12 0 16,25 10 2-16,-15-12 0 0,-1-6-1 15,2-4 1-15,-4 0-1 16,0 2 0-16,-4-3-1 15,-1 2-1-15,-2 2-2 0,0 9-3 16,0 0 1-16,0 0-1 16,0 0 0-16,-7-3-2 15,-3 2-3-15,1-2-8 16,-4-2-10-16,3 13-41 16,3 1-18-16</inkml:trace>
  <inkml:trace contextRef="#ctx0" brushRef="#br0" timeOffset="118481.9656">7129 18009 266 0,'0'0'6'0,"0"0"6"15,0 0 1-15,0 0 2 16,0 0 2-16,0 0 0 15,0 0 2-15,0 0 4 0,0-3-7 16,0-1-4-16,0-1-1 16,0-1 0-16,0 5-2 15,0-7 1-15,10-4-2 16,5 7-1-16,-3 0-1 0,34-5 0 16,-17 5-1-1,1 5-1-15,-1-2-1 0,7 2 0 16,38 0-1-1,-29-3 0-15,2 3-1 0,3-3 0 16,-1 3 0-16,4 0 0 16,1-2 1-16,1 0 0 15,5 2-2-15,-3-2 0 16,3 2 0-16,-4 0 0 16,4 0 0-16,2 0 0 0,4 0 0 15,-4 0 0-15,2 0 0 16,3 0 0-16,0 2 0 15,-5-2 0-15,7 0 0 16,-1 0 0-16,-3 0 0 16,2 0 0-16,2 0 0 0,-3 0 0 15,0 0 0-15,-1 0 0 16,-1 0 0-16,1 0 0 16,2-2 0-16,-5-1 0 15,3 3 0-15,2-3 0 16,-2 1 0-16,2 2 0 15,0-4 0-15,0 0 0 16,3 2 0-16,-3-1 0 0,2 0 0 16,4 1 0-16,-1-1 0 15,2-1 0-15,-2 1 0 16,3 1 0-16,0 2 0 16,-4-3 0-16,5 3 0 15,-5 0 0-15,-1 0 0 16,2 0 0-16,-2 0 0 15,-1 3 0-15,-2-3 0 16,-2 2 0-16,5 1 0 0,-6-2 0 16,-2 2 0-16,5-3 0 15,-2 3 0-15,-1-3 0 16,-1 2 0-16,2-2 0 16,-3 0 0-16,0 0 0 15,-2 0 0-15,-3 0 0 0,-1-2 0 16,2 2 0-16,-4 0 0 15,-1-3 0-15,-6 3 0 16,-2-3 0-16,-3 3 0 16,-42 0 0-16,34 0 0 15,2-1 0-15,-10 1 0 16,2 0 0-16,-8 0 0 16,0 0 0-16,-20 0 0 15,17 0 0-15,6 0 0 16,-23 0 0-16,0 0 0 0,0 0 0 15,0 0 0-15,0 0 0 16,0 0 0-16,0 0 0 16,0 0 0-16,0 0 0 15,0 0 0-15,0 0 0 0,0 0 0 16,0 0 0-16,0 0 0 16,0 0 0-16,0 0 0 15,0 0 0-15,0 0 0 16,0 0 0-16,0 0 0 15,0 0 0-15,0 0-19 16,0 0-38-16,0 0-32 0,0 0-1 16</inkml:trace>
  <inkml:trace contextRef="#ctx0" brushRef="#br0" timeOffset="119434.9707">12099 17611 303 0,'0'0'8'0,"0"0"6"15,0 0 2-15,0 0 2 16,0 0 2-16,0 0 0 16,0 0 0-16,0 0 1 15,0 0-6-15,0 0-4 16,5 9-3-16,-5-9-1 0,9 20 1 16,-1-10 0-16,5 2 0 15,-4 3-2-15,9-1-6 16,-1 4 0-16,-17-18 0 0,25 18 0 15,0-1 0-15,2-2 0 16,1 2 0-16,4 1 0 16,25 12 0-16,-57-30 0 15,27 12 0-15,0 0 0 16,-2-2 0-16,0 0 0 16,-25-10 0-16,18 15 0 15,4 0 0-15,-22-15 0 16,0 0 0-16,-3 12 0 15,-4 1 0-15,-25 31 0 0,9-27 0 16,1 1 0-16,0-1 0 16,-1-2 0-16,-2 3 0 15,3-1 0-15,0 0 0 16,2-8 0-16,-3 6 0 16,23-15 0-16,-19 16 0 15,-1-1-29-15,20-15-59 0,0 0-4 16</inkml:trace>
  <inkml:trace contextRef="#ctx0" brushRef="#br0" timeOffset="120927.9352">7152 15831 188 0,'0'0'6'0,"0"0"1"15,0 0-1-15,0 0 2 16,0 0 0-16,0 0-1 0,0 8 2 16,0-8 3-16,0 18-4 15,0-3 2-15,0 9 0 16,0 8 0-16,0 3 2 0,0 12 1 15,2 2 0-15,1 5-3 16,4-1-1-16,-2 4-1 16,0-7-1-16,-1 2 0 15,5 0-1-15,-7-3-1 16,3 4-1-16,-5-4 1 0,0 3-1 16,0-5 1-16,0 2-1 15,0 1 0-15,0-6 0 16,0 4 0-16,0-9 1 15,-3 2-3-15,3-5 1 16,0 2-1-16,0-2 0 0,3-1 0 16,2-4-1-16,-3 6 1 15,3-6-1-15,1-1 1 16,-6-13-2-16,2 1 0 0,0 2 0 16,1-1 1-16,-1 1-1 15,1 4 2-15,-3 0-2 16,2 0 0-16,-2 0 3 15,2 1 0-15,-2 0-1 0,0 3 1 16,0-2 0-16,0-1-1 16,0 5 0-16,0-3 0 15,0-2 0-15,0 1-1 16,0-2 1-16,0 1-2 16,0-6 2-16,-2 4-2 15,2-7 1-15,-2 1 0 16,2 0 0-16,0-5 0 0,-3 2-1 15,3-1 1-15,0-3-1 16,-2-1 1-16,2-9 0 16,0 15 0-16,0-15-1 0,0 14 1 15,0-14-2-15,0 0-2 16,0 0-1-16,0 0-6 0,0 0-5 16,-7-8-13-16,7-5-36 15,0-2-18-15</inkml:trace>
  <inkml:trace contextRef="#ctx0" brushRef="#br1" timeOffset="125803.5455">7154 15163 116 0,'0'0'10'0,"0"0"4"16,0-12 7-16,0 12 2 15,0-13 3-15,0 13 2 16,3-14 1-16,-3 14 1 0,0-11-6 15,0 11-6-15,0 0-4 16,0 0-4-16,-5-9-3 16,5 9-3-16,0 0-1 15,0 4 0-15,0 6-2 0,0 8 3 16,0 4-1-16,-2 7 1 16,2 6 3-16,-4 8 1 15,2 6 1-15,2 0-1 16,0 6 0-16,0 0-1 0,0-1 0 15,2 6-2-15,4-6 0 16,1 0-2-16,0 1 0 16,-2-3 0-16,2 0-1 0,2 0 1 15,-5 0 0-15,-1-5-1 16,2 3 0-16,-3-3 0 16,-2-2 0-16,0 2 0 15,0-4-1-15,0-2 0 16,0-2 0-16,0 2-1 15,0-5 0-15,0-1 1 16,0-1 0-16,0 1-1 0,0 0 0 16,0 0 1-16,0-1 1 15,0-2 0-15,2-2-1 16,1 0 1-16,-3-3 0 0,6 0 0 16,-4-5 1-16,3 2-2 15,0 0 0-15,-3 0 0 16,0 2 1-16,3-2-1 0,0 1-1 15,1 2 2-15,-4-2-2 16,1 2 0-16,1-2 0 16,-1-3 0-16,2 0 0 15,-5 4 0-15,2-6 0 0,-2 1 0 16,0-1 0-16,0 5 0 16,0-3 0-16,0-11 0 15,0 3 0-15,0 1 0 16,0 2 0-16,0-3 0 15,-2 4 0-15,2-2 0 0,-3 3 0 16,1-2 0-16,2 1 0 16,-3 1 0-16,1-2 0 15,2 7 0-15,-2-2 0 0,2-5 0 16,-3 3 0-16,3 0 0 16,0-1 0-16,-2 1 0 15,2 0 0-15,0-1 0 16,0 1 0-16,0 1 0 15,0-4 0-15,0 2 0 0,0-1 0 16,0 2 0-16,0-5 0 16,0 0 0-16,0 2 0 15,0 0 0-15,0-2 0 16,0-1 0-16,0-2 0 16,0-1 0-16,0-1 0 0,0 1 0 15,0-11 0-15,0 0 0 16,0 24 0-16,0-24 0 15,0 12 0-15,0-12 0 16,0 0 0-16,0 0 0 16,-3 15 0-16,3-15 0 0,0 0 0 15,0 0 0-15,0 0 0 16,0 0 0-16,-5 9 0 16,5-9 0-16,0 0 0 15,0 0 0-15,0 0 0 0,0 0 0 16,0 0 0-16,-3-7 0 15,3-3 0-15,0 1 0 16,0-8 0-16,0-3 0 16,0-6 0-16,0-3 0 0,0 0 0 15,0-32 0-15,0-25 0 16,3-10 0-16,-3-7 0 16,2 5 0-16,-2-3-25 15,0 1-63-15,0 13-4 16</inkml:trace>
  <inkml:trace contextRef="#ctx0" brushRef="#br1" timeOffset="126746.2426">7114 15022 363 0,'0'0'6'0,"0"0"2"0,0 0 4 16,-10-5 0-16,10 5 2 16,-9-8 2-16,9 8-1 15,-13 0 1-15,3 5-5 16,3 8-3-16,-4 4-2 15,2 8-2-15,-6 4-2 16,0 9 0-16,0 1-1 0,-5 6 0 16,0 0 1-16,-2-3 0 15,0-5 0-15,1-1-1 16,4-5 0-16,0-4 0 0,2-7 0 16,5-5 0-16,5-5-1 15,5-10 1-15,0 0-1 16,2-8 2-16,11-9-2 0,2-5 0 15,5-8 0-15,2-3 0 16,3-3 0-16,2-5 0 16,0 0 0-16,-2-2 0 15,-2 3 0-15,-1 4 0 16,-4 4 0-16,-2-1 0 16,0 6 0-16,-7 8 0 0,0-2 0 15,0 7 0-15,-4 6 0 16,-5 8 0-16,7-7 0 15,-7 7 0-15,0 0 0 16,13 15 0-16,-8 3 0 0,2 3 0 16,1 7 0-16,0 3 0 15,4 7 0-15,2-1 0 16,2 0 0-16,-4-4 0 0,5 1 0 16,-2-5 0-16,5 0 0 15,-2-5 0-15,-1-4 0 16,-2-3 0-16,0-3 0 0,-2 4 0 15,-1-7 0-15,-3 1 0 16,-9-12 0-16,16 3-52 16,-16-3-38-16,7 4-4 15</inkml:trace>
  <inkml:trace contextRef="#ctx0" brushRef="#br1" timeOffset="127488.5906">6888 14328 370 0,'0'0'5'0,"0"0"3"16,-13-5 3-16,13 5 2 0,-14-5 1 15,14 5 1-15,-15-5 0 16,15 5 0-16,-10-2-4 16,10 2-2-16,10-7-3 15,7 4-2-15,8-2-1 0,3 0 0 16,4 1-1-16,2-2 1 15,3 1 1-15,-2 2-4 16,1 3 0-16,-10 0 0 0,-1 0 0 16,-4 0 0-16,-7 3 0 15,-1 5 0-15,-11 1 0 16,-2 9 0-16,-2 1 0 0,-13 6 0 16,-2 3 0-16,-8 1 0 15,-8 1 0-15,-1 5 0 16,2-5 0-1,-1-3 0-15,6-7 0 0,2-4 0 16,7-3 0-16,4 0 0 16,3-8 0-16,11-5 0 15,0 0 0-15,0 0 0 0,11 7 0 16,5-7 0-16,7 0 0 16,7-3 0-16,2-1 0 0,5 2 0 15,6-6 0-15,-1 0 0 16,-5 6 0-16,1-4 0 15,-6 6 0-15,-4 0 0 16,-2 8 0-16,-8 14-52 0,-3-9-36 16,0-1-3-16</inkml:trace>
  <inkml:trace contextRef="#ctx0" brushRef="#br1" timeOffset="129161.8649">7360 17950 174 0,'0'0'6'0,"0"0"3"16,0 0 3-16,0 0 2 15,0 0 2-15,0 0 2 16,0 0 1-16,0 0 1 0,0 0-4 16,8 0-2-16,-3 0-2 15,0 0 0-15,57-5-2 16,-30 3 0-16,-2-1 0 15,0 0-1-15,7-1 1 16,43-6-1-16,-30 6 0 16,-1 2-1-16,8-5-1 0,3 7 0 15,0-5 0-15,2 5-2 16,5-3 0-16,3 3-1 16,2-4-1-16,2 4 0 15,1-3 0-15,5 1 0 16,1-1-1-16,1 3 0 15,1-3 0-15,1 2 2 16,0 1-1-16,1-3-2 0,0 3 2 16,-1 0-2-1,0-3 2-15,1 3-1 0,0-2 0 16,-3 2-1-16,2 0-3 16,-2 0 3-16,-2 0-3 0,1 0 3 15,-3 0-3 1,2 0 1-16,-6 0-1 0,3 0 0 15,0 2 3-15,0 1-1 16,-2-3 0-16,0 3 1 16,-1-3-1-16,0 4 0 15,1-4 0-15,-3 5 1 16,1-2-1-16,-2-2 1 16,1 2-1-16,1 0 1 15,-2-1-1-15,2 1 1 0,-4-3-1 16,3 3 0-16,-5-3 1 15,6 2-1-15,-4-2 1 16,-2 0-1-16,1 0 1 16,-1 0-1-16,-3 0 1 15,1-5-1-15,-3 2 2 16,0 1 1-16,-7-1 0 0,0-4-1 16,-4 5 0-16,-1-5 1 15,-4 4-1-15,-4-2 1 16,-1 0-3-16,-6 0 0 15,3 3-2-15,-8-3 4 0,0 2-2 16,-6 3 0-16,-4-2 0 16,0-1 0-16,-3 3 0 15,1-2 0-15,-4 2 0 0,2 0 0 16,-4 0 0-16,-2 0 0 16,0 0 0-16,-3 0 0 15,-7 0 0-15,16 2 0 16,-16-2 0-16,7 0 0 15,-7 0 0-15,0 0 0 16,12 0 0-16,-12 0 0 0,0 0 0 16,0 0 0-16,0 0-6 15,0 0-5-15,0 0-7 16,-5 3-12-16,5-3-30 16,-12 0-26-16,12 0-2 0</inkml:trace>
  <inkml:trace contextRef="#ctx0" brushRef="#br1" timeOffset="129726.9286">12191 17519 339 0,'0'0'6'0,"0"0"3"16,0 0-1-16,0 0 1 0,0 0-1 15,0 0 1-15,0 0 1 16,0 0 1-16,0 0-5 16,10 8-1-16,-1-1 1 0,4 3 1 15,2 0 1-15,2-1 0 16,0 6 0-16,8 0 0 16,0 3-1-16,0 2-1 0,5-3-1 15,-2 2 0-15,1 4-1 16,6-4-1-16,-5 1-1 15,0 0 0-15,-3-3 0 16,-5 0-1-16,-22-17-3 16,25 15 1-16,0-2-1 0,-25-13 1 15,25 16 0-15,2 1 1 16,-27-17 0-16,0 0 1 16,0 0 1-16,3 9 0 15,-1 1 0-15,1 0 0 16,-15 19 0-16,-11-12-1 15,3-1 0-15,-3-1 0 16,-3 2 1-16,-2 3-2 16,-4-1 0-16,0-2 0 15,-1 7 0-15,-2-2 0 0,5 0 0 16,-2-3 0-16,2 2 0 16,2-1 0-16,7-6 0 15,-2 6 0-15,23-20 0 0,-22 17-2 16,-3 6-5-1,25-23-11-15,0 0-31 0,0 0-36 16,0 0-2-16</inkml:trace>
  <inkml:trace contextRef="#ctx0" brushRef="#br1" timeOffset="130383.4077">12899 17682 406 0,'0'0'3'0,"0"0"2"16,0 0 2-16,0-12 1 16,0 12 1-16,0-10 0 0,0 10 0 15,5-10 0-15,-5 10-2 16,13-7-3-16,-13 7-2 16,17-7-2-16,-5 4 0 15,3 3 0-15,-3 0 0 16,6 7 0-16,-4 1 0 15,4 4 0-15,-6 2 1 16,-12-14-1-16,0 0-1 0,16 31 1 16,-2 1 0-16,-10-13 0 15,-2 8 0-15,-2-4 0 16,0 0 1-16,-8-1 1 16,0 0 1-16,8-22 0 0,-14 22-1 15,-13 2 3-15,16-24-1 16,11 0-1-16,-10-17 0 15,10 1-1-15,5-4 0 16,8-2 1-16,2-3-3 0,0 0 0 16,2 0 0-16,1 0 0 15,-1 4 0-15,0-3 0 16,0 7 0-16,1 5 0 16,-3 2 0-16,0 8 0 15,-3 2 0-15,-12 0 0 0,0 0 0 16,13 21 0-1,1-1 0-15,-9 1 0 0,1 3 0 16,4-2 0-16,-1 3 0 16,7-3 0-16,-2 1-18 15,4 2-65-15,-1-3-3 16</inkml:trace>
  <inkml:trace contextRef="#ctx0" brushRef="#br1" timeOffset="131529.4728">7298 17898 193 0,'0'0'7'16,"0"0"4"-16,0 0 3 16,0 0 2-16,0 0 1 15,-7 9 3-15,7-9 1 0,0 0-1 16,0 0-3-16,7-9-3 15,-1-2-3-15,3-3-1 16,6-6 0-16,2-2 0 16,6-6-3-16,5-4-1 0,16-24 2 15,36-43-1-15,12-8 0 16,4-8-1-16,8-1 0 16,6-3-1-16,0 10 0 15,-8 0 0-15,-3 10-3 16,0 1 0-16,3-2 1 15,2 1 0-15,4-1 1 16,-4 4-1-16,1 2 0 0,-6 10 1 16,-10 7 0-16,-9 12 1 15,-10 12-1-15,-15 13-1 16,-11 8 1-16,-14 14 0 0,-10 4-1 16,-8 7 0-16,-12 7 1 15,0 0-4-15,0 0 0 16,0 0 0-16,0 0 0 0,0 0 0 15,0 0 0-15,0 0 0 16,0 0 0-16,0 0 0 16,0 0-2-16,-3 9-5 15,-6-6-6-15,9-3-8 16,-18 14-12-16,4-4-54 0,5 0-2 16</inkml:trace>
  <inkml:trace contextRef="#ctx0" brushRef="#br1" timeOffset="131951.4136">9076 15792 303 0,'0'0'7'0,"0"0"4"16,0 0 1-16,0 0 1 15,-8-5 0-15,8 5 1 16,0 0 3-16,3-14-1 0,9 9-5 16,6-5-3-16,4-3-1 15,5-2 0-15,5 2-1 16,4-1 0-16,-2-1-1 16,1 5-2-16,-5 3-1 15,-5 2-1-15,-3 2-1 0,-2 3 0 16,-7 3 2-16,-6 9-1 15,-2 3 2-15,-5 7-1 16,0 6 1-16,0 2 0 16,-3 1 1-16,-1 7-2 0,1-3 0 15,1-1-1-15,-2-2 1 16,2-5-1-16,2-4 0 16,0-1-1-16,0-5 0 0,2-4-3 15,2-3-7-15,-4-10-5 16,7 12-15-16,7-9-54 15,-14-3-4-15</inkml:trace>
  <inkml:trace contextRef="#ctx0" brushRef="#br1" timeOffset="132431.3597">9556 15537 387 0,'0'0'5'0,"0"0"2"0,0 0 0 16,0 0-1-16,0 0 0 16,-3 5 0-16,3 5 1 15,0 3 0-15,3 1-5 0,4 1-3 16,2 5 2-16,4-3 1 16,4-7 0-16,4-2 1 0,1-6 0 15,6-2 0-15,-1-7 1 16,-1-9 1-16,0-1 0 15,-6-6 0-15,2 2 1 16,-7-1 0-16,-6-1-1 0,-5 5 1 16,-2 4-1-16,-2 4-1 15,0 10-2-15,0 0-1 16,-10-3 0-16,7 10-2 16,3 6 1-16,0 6-2 15,5 5 1-15,1 3 0 16,1 0 0-16,5-1 1 15,1 0-1-15,2 1 0 0,-2-2 1 16,-4-3 0-16,-4 3 1 16,-3-5-1-16,-4 2 1 15,-10-2 0-15,-13 4 1 0,-3-1-1 16,-6-3-1-16,-1 5-1 16,-3-5-8-16,6-1-22 0,7-1-55 15,3-5-1 1</inkml:trace>
  <inkml:trace contextRef="#ctx0" brushRef="#br1" timeOffset="133744.8236">13625 17890 424 0,'0'0'7'0,"0"0"2"0,0 0 1 16,0 0 0-16,0 0-1 16,0 0 0-16,0 0 1 15,0 0 0-15,0 0-7 16,0 0-1-16,0 0-2 15,0 3 0-15,-5-1 2 16,-1 5-1-16,2-4 1 16,-20 29-1-16,24-19 1 15,-4-3-2-15,4 2 0 0,0-2 0 16,8-1 0-16,-3 2 0 16,2-2 0-16,5-6 0 15,-1-3 0-15,26-10 0 16,-35-3 0-16,-2 13 0 15,0 0 0-15,0 0 0 0,0-9 0 16,-2-1 0-16,0-2 0 16,-3 2-89-16,-2 3-2 15</inkml:trace>
  <inkml:trace contextRef="#ctx0" brushRef="#br1" timeOffset="134779.2131">10264 15620 412 0,'0'0'6'0,"0"0"3"16,-3-6 2-16,3 6 1 15,-9-13 1-15,-2 8 1 16,-1 3 0-16,0 2 0 15,-3 0-8-15,0 10-6 16,0 5 0-16,5 4 0 16,3 4 0-16,1 2 0 0,6 1 0 15,6 0 0-15,6-6 0 16,2-5 0-16,7-6 0 16,-1-4 0-16,5-5 0 0,-3-7 0 15,-2-3 0-15,0-7 0 16,-8 2 0-16,-7-6 0 15,-5 4 0-15,-5-3 0 16,-7 6 0-16,-13 2 0 0,2 4 0 16,-4 6 0-16,-1 2 0 15,7 5 0-15,1 4 0 16,10 11-2-16,2-5-88 16,8 0-2-16</inkml:trace>
  <inkml:trace contextRef="#ctx0" brushRef="#br1" timeOffset="135547.1312">7520 14487 414 0,'0'0'7'0,"0"0"2"15,-9-10 2-15,9 10 1 16,-9-3 1-16,9 3 0 0,0 0 0 16,-15 0 1-16,13 8-9 15,2 5-5-15,0 4 0 16,2-3 0-16,6 3 0 0,-1 1 0 16,6-6 0-16,1-2 0 15,4-2 0-15,1-8 0 16,2-4 0-16,4-5 0 0,-9-6 0 15,0-5 0-15,-4 1 0 16,-7-4 0-16,-5-1 0 16,-5-2 0-16,-7 7 0 15,-8 2 0-15,-3 10 0 0,-3 4 0 16,-4 6 0-16,5 11 0 16,2 11 0-16,0 11-42 15,14-5-49-15</inkml:trace>
  <inkml:trace contextRef="#ctx0" brushRef="#br1" timeOffset="139682.613">6994 13124 245 0,'0'0'8'0,"0"0"3"16,0 0 2-16,0 0 0 15,0 0 2-15,0 0 1 0,0 0-2 16,0 0 0-16,0 0-7 16,0 0-2-16,0 0-1 15,0 0 0-15,13 8-1 16,2-7 2-16,3 5 1 0,2-1 1 15,6 1 1-15,4-5 0 16,6 5-1-16,3-6 1 16,1 2-2-16,5-2 1 15,2 0-2-15,5 0 0 16,1-5-1-16,1 2 0 0,3-1 0 16,-2-4-1-16,0 2 0 15,4-3-1-15,-1 4 1 16,1-2-1-16,-1 1 0 0,1 1-1 15,-1 1 0-15,-2 1 0 16,-1 3 0-16,-5-2 0 16,2-1 0-16,-2 1 0 15,-3 2-1-15,0-3 1 0,1 3 0 16,-2 0 0-16,2-2-1 16,-4 2 1-16,4 0-1 15,-6 0 1-15,3 0-1 16,-6 2 0-16,1 1 0 15,-2-1 0-15,-3 1 1 16,-1-1 0-16,1 1-1 16,-3-3 1-16,3 0 0 0,3 0 0 15,-3 0-1-15,2 0 1 16,0 0 0-16,0 0 0 0,-2-3-1 16,0 3 1-16,0 0-1 15,-1 0 1-15,-1 0 0 16,-1 3-1-16,3-3 1 0,-3 0-1 15,2 3 1-15,2-3-1 16,-4 0 1-16,1 0-1 16,-4 0 0-16,4 0 0 15,-3 0 1-15,-3 0-1 0,5 0 0 16,-2 0 0-16,0 0 0 16,2 0 1-16,3 0-1 15,-3 1 0-15,3-1 1 16,-1 0-1-16,4 0 0 15,-3 0 1-15,5 0-1 0,-3 0 0 16,-3-1 0-16,4 1 0 16,-1-3 1-16,1 3-1 15,-4-3 0-15,3 3 0 16,-1-2 1-16,1-1-1 0,-2 1 0 16,-1-1 1-16,1 1-1 15,0 0 0-15,-3-1 0 16,1 1 0-16,-6-1 0 0,0 1 1 15,-2 2-1-15,0 0 0 16,-2 0 0-16,-4 0 0 16,1 0 0-16,0 0 0 0,-3 0 0 15,-1 0 0-15,-2 0 0 16,-1 0 0-16,-1 0 0 16,-12 0 0-16,12 0 0 15,-12 0 0-15,11 0 1 16,-11 0-1-16,0 0 1 0,0 0-1 15,0 0 1 1,0 0-1-16,0 0 1 0,0 0-1 16,0 0 0-16,0 0 0 15,0 0 0-15,0 0-1 16,0 0-1-16,0 0-1 0,0 0-2 16,0 0-5-16,0 0-5 15,0 14-15-15,0-14-55 16,0 0 0-16</inkml:trace>
  <inkml:trace contextRef="#ctx0" brushRef="#br1" timeOffset="141129.9748">7082 13080 343 0,'0'0'5'16,"0"0"3"-16,0 0 2 15,0 0 3-15,0 0 1 16,0 0-1-16,0 0 0 15,-8 4 0-15,-4 9-4 16,-3 4-3-16,-4 8-2 0,-4 7-2 16,-9 7 1-16,-6 12-1 15,-7 2 2-15,-12 10 0 16,0 11 0-16,-8-3 1 16,-2 7 0-16,-4-2-1 15,-2 2 1-15,1-2 0 16,0 1-1-16,10-9-1 15,2-10-1-15,6 2 0 0,4-8 0 16,5-2-1-16,5-11 0 16,13-3 1-16,-3-2-2 15,8-10 0-15,4-2 0 0,3-5 0 16,3-1 0-16,2-6 0 16,0-3 0-16,10-7 0 15,-12 10 0-15,12-10 0 16,0 0 0-16,0 0 0 15,-10 7 0-15,10-7 0 0,0 0 0 16,0 0 0-16,0 0 0 16,0 0-16-16,0 0-26 15,10-5-46-15,-10 5-2 16</inkml:trace>
  <inkml:trace contextRef="#ctx0" brushRef="#br1" timeOffset="141625.2297">5829 14088 375 0,'0'0'6'0,"0"0"6"0,0 0 0 16,0 0 0-16,0 0-1 15,0 0 1-15,0 0 0 16,0 8 0-16,-2 6-5 16,2 10-4-16,-5 5-1 0,0 0-1 15,-3 8 2-15,-2 1 0 16,0-1 0-16,0-6-1 16,0 1 0-16,3-6 0 0,2-7-2 15,-1-1 1-15,4-6 0 16,2-12 0-16,6 12 0 15,6-12 0-15,6 0 1 16,6-3 1-16,6-6 0 16,4-1-1-16,7-2 2 0,-4 0-4 15,0 1 0-15,-3 2 0 16,-6 1 0-16,-5 1 0 16,-3 4 0-16,-8 3 0 0,-5 0 0 15,-7 0 0-15,0 0 0 16,0 0 0-16,0 0 0 15,0 0 0-15,6 7 0 16,-6-7-5-16,0 8-10 16,0-8-31-16,-6 12-41 15,6-12-1-15</inkml:trace>
  <inkml:trace contextRef="#ctx0" brushRef="#br1" timeOffset="142442.6843">4807 14801 305 0,'0'0'7'0,"0"0"5"16,0 0 2-16,0 0 1 0,0 0 3 15,-10-1 1-15,10 1-1 16,0 0 1-16,-12 0-5 16,12 0-5-16,0 0-2 0,-2 9 0 15,2-9-1-15,7 10 2 16,8-10-1-16,10 0 0 16,9-7 0-16,3-4 0 15,9-1-2-15,-2-6-5 0,1 1 0 16,-3 2 0-16,-7 3 0 15,-2 2 0-15,-16 2 0 16,-2 4 0-16,-15 4 0 16,7 4 0-16,-9 9 0 15,-14 9 0-15,0 3 0 16,-9 10 0-16,-8 2 0 0,-4 9 0 16,-3 0 0-16,-2 3 0 15,3-4 0-15,0-6 0 16,10-1 0-16,1-10 0 0,9-7 0 15,6-4 0-15,6-7 0 16,7-10 0-16,13 0 0 16,1 0 0-16,14-12 0 0,-1-1 0 15,8-4 0-15,2-5 0 16,6-3 0-16,-2-3 0 16,-1 6 0-16,0 1 0 15,-5 1 0-15,-5 4 0 0,-5 7 0 16,-3 1 0-1,-9 3 0-15,-1 5 0 0,-12 0 0 16,13 0 0-16,-13 0 0 16,0 0 0-16,4 5 0 15,-4-5 0-15,3 8 0 16,-3-8 0-16,0 12 0 0,0-12 0 16,0 13 0-16,0-13 0 15,0 0 0-15,0 17-18 16,0-2-54-16,0-15-17 0</inkml:trace>
  <inkml:trace contextRef="#ctx0" brushRef="#br1" timeOffset="146526.6954">7114 13072 230 0,'0'0'4'16,"0"0"4"-16,0 0 1 15,0 0 3-15,0 0 0 0,-5 10 3 16,5-10 2-16,-2 7 1 15,2-7-3-15,0 11 0 16,0-11 1-16,0 0 2 0,0 6-1 16,0-6-1-16,0 0-2 15,0-12 1-15,2-2-2 16,0-7-1-16,1-3-3 16,-1-11-2-16,2-7-1 0,-2-5-1 15,0-12 0-15,-2-11-2 16,0-4-3-16,0-12 0 15,-4-9 0-15,-2 1 0 16,1-7 0-16,0-1 0 0,0 5 0 16,1 5 0-16,1 8 0 15,1 5 0-15,-2 7 0 16,2 8 0-16,2 7 0 16,-2 2 0-16,2 9 0 0,0 1 0 15,0 6 0-15,0 7 0 16,0 3 0-16,0 7 0 15,0 5 0-15,0 5 0 16,0 2 0-16,0 10 0 16,0 0 0-16,0 0 0 0,0 0 0 15,0 0 0-15,0 0 0 16,0 0 0-16,0 0 0 16,0 0 0-16,0 0 0 15,0 0 0-15,0 0 0 0,0 0 0 16,0 0 0-16,0 0 0 15,0 0 0-15,0 0 0 16,0 0 0-16,0 0 0 0,0 0 0 16,0 0 0-16,0 0 0 15,0 0 0-15,0 0 0 16,0 0 0-16,0 0 0 0,0 0 0 16,0 0 0-1,0 0 0-15,0-10 0 0,0 10 0 16,0 0 0-16,0 0 0 15,0 0 0-15,-5-10 0 16,5 10 0-16,0 0 0 16,-5-8 0-16,5 8 0 0,0 0 0 15,0 0 0 1,0 0 0-16,0 0 0 0,-7-10 0 16,7 10 0-16,-8 10 0 15,-2 8 0-15,-2 4 0 0,-4 3 0 16,0 4 0-16,-7 9 0 15,-4 1 0-15,-1 4 0 16,-2-6 0-16,5-5 0 0,1-3 0 16,4-9 0-16,5-2 0 15,5-6 0-15,10-12 0 16,-10 3 0-16,13-10 0 16,9-11 0-16,6-4 0 0,1-8 0 15,6-4 0-15,0-4 0 16,2-5 0-16,1 2 0 15,-1 3 0-15,-8 4 0 16,2 4 0-16,-6 5 0 16,-3 5 0-16,-2 6 0 0,-2 4 0 15,-8 10 0-15,5-10 0 16,-5 10 0-16,0 0 0 16,2 10 0-16,3 5 0 15,0 5 0-15,2 2 0 16,6 7 0-16,-3 1 0 0,5 5 0 15,2-3 0-15,1 0 0 16,1-4 0-16,-1-1 0 0,0-7 0 16,1-6 0-16,1 1 0 15,-3-7 0-15,1 1 0 16,-9-9 0-16,4-3-73 16,-3 2-19-16</inkml:trace>
  <inkml:trace contextRef="#ctx0" brushRef="#br1" timeOffset="147190.8514">6863 10429 381 0,'0'0'7'0,"0"0"1"0,-5-11 2 16,5 11 2-16,-7-12 2 15,7 12-1-15,-8-9 0 16,8 9 0-16,0 0-5 16,-10 0-2-16,10 7-2 15,5 6-3-15,6-1 0 16,1 1 0-16,0 1 1 0,5 4-1 16,1-9 1-16,4-2-1 15,1-2 1-15,-3-5 0 0,1-2 1 16,0-8 0-16,-3-2 0 15,-4-8-3-15,-4 4 0 16,-2-5 0-16,-3 1 0 16,-3 3 0-16,-2 4 0 0,0 1 0 15,0 12 0-15,0 0 0 16,0 0 0-16,0 12 0 16,0 9 0-16,5-2 0 15,0 9 0-15,8 4 0 0,-4 2 0 16,3-1 0-16,4-1 0 15,-4-1 0-15,1 0 0 16,-6-1 0-16,-2-3 0 16,-3 0 0-16,-2-6 0 15,-7 5 0-15,-5-4 0 16,-8 3 0-16,-8-3 0 0,1-2 0 16,-3 0 0-16,-2-3 0 15,2-7 0-15,5 2-36 16,13 1-50-16,-1-11-4 0</inkml:trace>
  <inkml:trace contextRef="#ctx0" brushRef="#br1" timeOffset="174888.6709">13297 12784 366 0,'0'0'8'16,"0"0"3"-16,0 0 2 0,0 0 1 16,0 0 2-16,0 0 1 15,-5 0 2-15,5 0 0 16,0 0-6-16,0 0-2 15,0 0-7-15,0 0-4 16,0 0 0-16,0 0 0 0,0 0 0 16,0 0 0-16,0 0 0 15,0 0 0-15,0 0 0 16,0 0 0-16,0 8 0 16,0-8 0-16,7 15 0 0,-2-7 0 15,3 2 0-15,-1 4 0 16,1 1 0-16,-1 0 0 15,-2 2 0-15,0-2 0 0,0 6 0 16,-5-7 0-16,3 4 0 16,-3-4 0-16,0 1 0 15,0-1 0-15,-5-2 0 16,0 5 0-16,-1-5 0 0,-1-3 0 16,-3 2 0-16,3-2 0 15,7-9 0-15,-11 15 0 16,11-15 0-16,-9 10 0 15,9-10 0-15,0 0 0 16,0 0 0-16,0 0 0 0,0 0 0 16,0 0 0-16,0 0 0 15,0 0 0-15,0 0 0 16,0 0 0-16,0 0 0 16,0 0 0-16,0 0 0 0,0 0 0 15,0 0 0-15,0 0 0 16,0 0 0-16,0 0 0 15,0 0 0-15,0 0 0 16,0 0 0-16,0 0 0 0,0 0 0 16,0 0 0-16,0 0 0 15,0 0-37-15,0 0-53 16,0 0-2-16</inkml:trace>
  <inkml:trace contextRef="#ctx0" brushRef="#br1" timeOffset="175519.9359">13317 12770 326 0,'0'0'9'0,"0"0"4"15,0 0 4-15,0 0 2 16,0 0 2-16,0 0 0 16,-8 0 2-16,8 0 0 0,0 0-8 15,0 0-5-15,0 0-3 16,0 0-2-16,0 0-3 16,0 7-2-16,0-7 0 0,0 18 0 15,6-6 0-15,-2 6 0 16,4-1 0-16,-4 3 0 15,4 4 0-15,-3-1 0 0,0-1 0 16,-2 5 0-16,-3-2 0 16,0-6 0-16,0 2 0 15,-5-4 0-15,0-2 0 16,-1 0 0-16,-1-5 0 16,0-1 0-16,7-9 0 0,-16 12 0 15,16-12 0-15,-9 5 0 16,9-5 0-16,0 0 0 15,-10 3 0-15,10-3 0 16,0 0 0-16,0 0 0 16,0 0 0-16,0 0 0 0,0 0 0 15,0 0-43-15,5-8-45 16,-5 8-3-16</inkml:trace>
  <inkml:trace contextRef="#ctx0" brushRef="#br1" timeOffset="176686.5557">13968 12809 340 0,'0'0'9'0,"0"0"5"15,0 0 3-15,0 0 2 0,0 0 1 16,0 0 1-16,0 0 0 16,-5 6 1-16,5-6-10 0,0 0-3 15,0 0-4-15,0 12-3 16,0-12-2-16,-12 18 0 15,6-4 0-15,-6 1 0 16,3 4 0-16,-7-1 0 16,-1 2 0-16,-3 0 0 0,0 0 0 15,3-6 0-15,-6 1 0 16,3-3 0-16,3-4 0 16,2 0 0-16,-2-1 0 0,2-4 0 15,3-1 0 1,1-2 0-16,1 0 0 0,10 0 0 15,-12-7 0-15,12 7 0 16,-13-13 0-16,13 13 0 16,-7-15 0-16,7 7 0 15,-2-1 0-15,2-3 0 0,2-1 0 16,0 1 0-16,6 0 0 16,-2-2 0-16,3 2 0 0,-4 3 0 15,2 1 0-15,-7 8 0 16,13-12 0-16,-13 12 0 15,15-8 0-15,-5 6 0 0,0 2 0 16,-1 0 0 0,4 0 0-16,-1 2 0 0,3 6 0 15,-2-3 0-15,7 4 0 16,-8 2 0-16,6 2 0 16,1-4 0-16,-1 3 0 0,-1-1 0 15,1-2 0-15,2 1 0 16,-1 0 0-1,-3-3 0-15,-2-1 0 0,-1-2 0 16,-1 1 0-16,0-2 0 16,-12-3 0-16,13 4 0 0,-13-4 0 15,0 0 0-15,0 0 0 16,7 3 0-16,-7-3 0 16,0 0 0-16,0 0 0 0,0 0 0 15,0 0 0-15,0 0 0 16,0 0 0-16,0 0 0 15,0 0 0-15,0 0 0 16,0 0 0-16,0 0 0 0,0 0 0 16,0 0 0-16,0 0 0 15,0 0 0-15,0 0 0 16,0 0 0-16,0 0 0 16,0 0 0-16,0 0 0 15,0 0 0-15,0 0-6 0,0 11-84 16,0-11-2-16</inkml:trace>
  <inkml:trace contextRef="#ctx0" brushRef="#br1" timeOffset="179041.5758">7818 12391 343 0,'0'0'8'0,"0"0"4"16,0 0 3-16,0 0 3 0,0 0-1 15,0 0 1-15,0 0 0 16,0 0 0-16,5 0-6 16,-5 0-5-16,10 2-1 15,-1 6-1-15,4 0-1 16,4 4 0-16,3 5 0 0,3 3-2 16,2 2-2-16,-1 5 0 15,1 3 0-15,-5 5 0 16,1 0 0-16,-9 4 0 15,-3 0 0-15,-4 2 0 0,-3 1 0 16,-2-3 0-16,-2-1 0 16,-5-7 0-16,2-2 0 15,-2-3 0-15,2-6 0 16,-3-3 0-16,3-5 0 0,0 1 0 16,0-6 0-16,5-7 0 15,-9 15 0-15,9-15 0 16,-9 8 0-16,9-8 0 15,0 0 0-15,-12 10 0 16,12-10 0-16,0 0 0 0,-7 2 0 16,7-2 0-16,0 0 0 15,0 0 0-15,0 0 0 16,0 0 0-16,-10-2 0 16,10 2-41-16,0-13-49 0,0 13-2 15</inkml:trace>
  <inkml:trace contextRef="#ctx0" brushRef="#br1" timeOffset="179853.6102">8253 12446 433 0,'0'0'5'0,"0"0"4"15,0 0 1-15,0 0 2 16,0-8 0-16,0 8 1 16,0 0-1-16,0 0-7 0,0 0-5 15,0 0 0-15,0 0 0 16,2 12 0-16,3 6 0 16,2 1 0-16,2 7 0 15,3 1 0-15,0 5 0 0,1 0 0 16,-1 1 0-16,3-6 0 15,-5 0 0-15,-1-4 0 16,2-4 0-16,-1-4 0 16,-6-3 0-16,-4-12 0 15,5 15 0-15,-5-15 0 0,0 0 0 16,0 0 0-16,0 0 0 16,0 0 0-16,-5-10 0 0,1 0 0 15,-1 1 0-15,0-7 0 16,-3 1 0-16,5-3 0 15,1 4 0-15,2-1 0 0,2 3 0 16,6 0 0-16,2-1 0 16,0 4 0-16,8 0 0 15,-2 5 0-15,7 2 0 16,-3 2 0-16,3 0 0 16,-4 4 0-16,6 2 0 0,-7 0 0 15,-1 8 0-15,-2-5 0 16,-5 3 0-16,-3 1 0 15,-7-1 0-15,0 2 0 16,-7 3 0-16,-5-3 0 16,-8 4 0-16,-3-4 0 15,-2 1 0-15,1-3 0 0,-1-2 0 16,0-3 0-16,2-2 0 16,4-2 0-16,4 0 0 0,2-3 0 15,3 0 0-15,10 0 0 16,-12 0 0-16,12 0 0 15,0 0 0-15,0 0 0 16,0 0-15-16,0 0-76 0,0-8-2 16</inkml:trace>
  <inkml:trace contextRef="#ctx0" brushRef="#br1" timeOffset="183664.2131">8250 10733 349 0,'0'0'8'0,"0"0"5"16,0 0 4-16,-10-4 1 0,10 4 2 16,0 0 1-16,0 0 0 15,-7-11 1-15,7 11-9 16,0 0-4-16,0 0-9 16,2 18 0-16,3 2 0 15,3 4 0-15,2 6 0 0,2 8 0 16,1 1 0-16,4 3 0 15,-2 1 0-15,2-4 0 16,-2 1 0-16,0-6 0 16,0-1 0-16,-5-6 0 0,-2-7 0 15,-3-3 0-15,2-2 0 16,-7-15 0-16,0 0 0 16,0 0 0-16,-5-15 0 15,-2-10 0-15,-6-13 0 0,-2-5 0 16,-5-10 0-16,0-6 0 15,1-1 0-15,-1 4 0 16,2-2 0-16,6 7 0 16,2 6 0-16,5 8 0 15,2 5 0-15,3 6 0 16,3 7 0-16,4 7 0 0,8 4 0 16,3 8 0-16,4 5 0 15,5 10 0-15,3 7 0 0,3 2 0 16,2 12 0-16,-1 1 0 15,-4 0 0-15,2 1 0 16,-7-2 0-16,-1-1 0 0,-6-3 0 16,-2-5 0-16,-7-2 0 15,1-5 0-15,-5-5 0 16,-3 0 0-16,4-2-14 16,-12-4-73-16,6-9-4 0</inkml:trace>
  <inkml:trace contextRef="#ctx0" brushRef="#br1" timeOffset="183837.3976">8329 10952 442 0,'0'0'4'0,"0"0"3"16,0 0 2-16,11-8 0 15,1-1 0-15,11-4 0 0,4-7 0 16,8 3-3-16,4-15-17 15,-14 6-71-15,30-3-4 16</inkml:trace>
  <inkml:trace contextRef="#ctx0" brushRef="#br1" timeOffset="185349.0482">13742 10417 415 0,'0'0'6'0,"0"0"3"0,0 0 3 15,0 0 1-15,0-13 0 16,0 13-1-16,0 0 0 0,0 0 1 16,2 10-7-16,6 12-6 15,1 3 0-15,4 9 0 16,-3 6 0-16,8 5 0 0,-1 1 0 15,3 4 0-15,-6-5 0 16,2-5 0-16,-2-3 0 16,-1-8 0-16,-6-5 0 15,0-7 0-15,-2-3 0 0,-5-14 0 16,0 0 0-16,0 0 0 16,-7-11 0-16,-3-12 0 15,-3-10 0-15,-1-8 0 0,-1-12 0 16,-2-1 0-16,1-6 0 15,4 1 0-15,3 1 0 16,3 4 0-16,1 9 0 16,5 4 0-16,5 9 0 15,8 4 0-15,10 6 0 0,-2 10 0 16,9-1 0-16,2 9 0 16,4 4 0-16,-4 4 0 15,0 9 0-15,-4 6 0 0,-4 6 0 16,-9 3 0-16,-5 4 0 15,-8-1 0-15,-2 2 0 16,-2-1 0-16,-10-2 0 16,-1-3 0-16,-1-7 0 0,-2-2 0 15,6-6 0-15,3-3 0 16,7-9 0-16,-9 10 0 16,9-10 0-16,12 3 0 15,4-3 0-15,7 0 0 16,2 0 0-16,3 2 0 0,4 1 0 15,3 1 0-15,-3 4 0 16,-5 0 0-16,1 5 0 16,-11-1 0-16,0 8 0 15,-6-1 0-15,-11 1 0 16,-3 4 0-16,-14 1 0 0,-8 0 0 16,-10 3 0-16,-2-5 0 15,-11 1 0-15,4-2 0 16,-4-7 0-16,6-5 0 0,4-3 0 15,12 0-12-15,1 6-69 16,9-13-6-16</inkml:trace>
  <inkml:trace contextRef="#ctx0" brushRef="#br1" timeOffset="186401.1589">11633 13053 313 0,'0'0'11'15,"0"0"4"-15,9-10 5 0,-9 10 5 16,4-8-1-16,-4 8 3 15,8-18 0-15,-8 18 1 16,0-12-10-16,-10 7-15 16,-3 2-3-16,-6 3 0 15,-6 8 0-15,-5 4 0 0,-5 11 0 16,2 4 0-16,-2 7 0 16,5 2 0-16,9 1 0 15,1-1 0-15,10 2 0 16,10-3 0-16,7-6 0 0,13-3 0 15,10-9 0-15,7-5 0 16,8-4 0-16,7-8 0 16,-2 0 0-16,4-5 0 15,-4-6 0-15,-6 2 0 16,-8 2 0-16,-6-4 0 0,-13 7 0 16,-2 1 0-16,-15 3 0 15,12-3 0-15,-12 3 0 0,0 0 0 16,0 0 0-16,0 0 0 15,0 0 0-15,0 0 0 16,0 0 0-16,-5 3 0 0,5-3 0 16,0 0 0-16,0 0 0 15,0 0 0-15,0 0-46 16,0 0-46-16,0 0-2 16</inkml:trace>
  <inkml:trace contextRef="#ctx0" brushRef="#br1" timeOffset="187527.5525">15544 12337 352 0,'0'0'8'0,"0"0"6"0,0 0 2 16,0 0 2-16,7-11 3 0,-7 11 2 16,0 0 0-16,5-12 2 15,-5 12-14-15,0 0-11 16,0 0 0-16,0 0 0 16,0 0 0-16,-10 3 0 0,-2 6 0 15,-1 4 0-15,-1 2 0 16,-4 7 0-16,4 3 0 15,-2 3 0-15,4-2 0 0,3 2 0 16,3-2 0-16,3 2 0 16,3-3 0-16,5-3 0 15,8 1 0-15,-1-8 0 0,6 0 0 16,1-3 0-16,4-3 0 16,4-3 0-16,-4-2 0 15,2-4 0-15,-3 3 0 16,-5-3 0-16,-5 0 0 0,2 0 0 15,-14 0 0-15,12 0 0 16,-12 0 0-16,0 0 0 16,0 0 0-16,0 0 0 15,0 0 0-15,0 0 0 16,-8-7-17-16,8 7-74 0,-18-13-2 16</inkml:trace>
  <inkml:trace contextRef="#ctx0" brushRef="#br0" timeOffset="191083.7785">15551 12247 344 0,'0'0'9'0,"0"0"6"0,0 0 3 15,0 0 2 1,3-10 1-16,-3 10 2 0,0 0 1 16,0 0 1-16,0 0-13 15,0 0-12-15,0 0 0 16,-3 5 0-16,-6 5 0 0,-7 7 0 15,-1 1 0-15,2 7 0 16,-4 2 0-16,-2 2 0 16,7 6 0-16,1 0 0 0,3-5 0 15,6 5 0-15,1-3 0 16,3-3 0-16,5 0 0 16,2 0 0-16,5-2 0 15,1-5 0-15,7-5 0 0,-3-2 0 16,3-3 0-16,0-4 0 15,2-1 0-15,-4-4 0 16,-1-1 0-16,-4-2 0 16,1 0 0-16,-3 0 0 15,-11 0 0-15,10 0 0 16,-10 0 0-16,0 0 0 0,0 0 0 16,0 0 0-16,0 0 0 15,0-7 0-15,0 7 0 0,0 0 0 16,-21-17 0-16,21 17-87 15,-14-15-7-15</inkml:trace>
  <inkml:trace contextRef="#ctx0" brushRef="#br0" timeOffset="191784.6551">15052 12406 362 0,'0'0'10'0,"0"0"4"16,0 0 3-16,0 0 2 15,7-13 1-15,-7 13 1 16,0-10 1-16,0 10 0 16,0-15-18-16,0 15-4 15,-14-9 0-15,3 6 0 16,-3 3 0-16,-4 0 0 0,-1 8 0 16,-4-1 0-16,3 7 0 15,-3 4 0-15,6 0 0 16,4 2 0-16,6-1 0 15,5-2 0-15,2 1 0 0,13-4 0 16,3-2 0-16,7-8 0 16,2-2 0-16,3-2 0 15,-4-6 0-15,3-10 0 0,-2 0 0 16,-5-3 0-16,-3 2 0 16,-4-3 0-16,-6 3 0 15,-2 2 0-15,0-1 0 16,-5 7 0-16,0 9 0 0,0-12 0 15,0 12 0-15,0 0 0 16,0 15 0-16,2-3 0 16,4 3 0-16,1 5 0 15,3 0 0-15,3-1 0 16,2-1 0-16,5 4 0 0,-6-6-55 16,6-4-38-16</inkml:trace>
  <inkml:trace contextRef="#ctx0" brushRef="#br0" timeOffset="193381.6973">10498 10558 262 0,'0'0'7'0,"0"0"4"16,0 0 4-16,-11-3 2 16,11 3 4-16,0 0 1 15,0 0 2-15,-9-4 0 0,9 4-7 16,0 0-4-16,0 0-3 16,0 0-2-16,2 7-3 15,-2-7-1-15,13 17 0 0,-3-5 0 16,4 0 1-16,4 3 0 15,2 0-1-15,5 0 0 16,2-2 0-16,0 2 0 16,5-5-1-16,4 0 0 15,-1-6-1-15,2 1 1 0,0-3-1 16,2-2 0-16,4-2 0 16,1-5-2-16,2-3 0 15,-2 0 0-15,1-4 0 0,-8-2 0 16,3-3 0-16,-6 4 0 15,-6-3 0-15,-3 1 0 16,-5-3 0-16,-6-2 0 16,-3 4 0-16,1-2 0 15,-10 1 0-15,1-1 0 16,-1 3 0-16,-2 2 0 0,0 5 0 16,0 0 0-16,0 10 0 15,-2-10 0-15,2 10 0 16,0 0 0-16,0 0 0 0,0 0 0 15,0 0 0-15,0 0 0 16,0 0 0-16,0 0 0 16,-3 7 0-16,3 6 0 0,0 0-85 15,0 2-6-15</inkml:trace>
  <inkml:trace contextRef="#ctx0" brushRef="#br0" timeOffset="193908.7635">10905 11068 423 0,'0'0'7'16,"2"-9"2"-16,-2-1 2 16,0 10 2-16,3-19 2 15,-3 12-1-15,0-5 1 0,0 2-11 16,0 10-4-16,-15-9 0 16,2 9 0-16,-3 2 0 15,-5 5 0-15,2 6 0 16,-6 3 0-16,0 0 0 0,2 6 0 15,7 3 0-15,0 0 0 16,9-4 0-16,7 3 0 16,0-2 0-16,12-3 0 15,11-4 0-15,2-5 0 0,7-5 0 16,5-5 0-16,0 0 0 16,1-8 0-16,-1-1 0 15,-5-4 0-15,-4 3 0 16,-6 1 0-16,-7 1 0 15,-3 3 0-15,-12 5 0 0,10-7 0 16,-10 7 0-16,0 0 0 16,0 0 0-16,0 0 0 0,0 0 0 15,0 0 0-15,0 0 0 16,0 12 0-16,5-4-69 16,-5-8-26-16</inkml:trace>
  <inkml:trace contextRef="#ctx0" brushRef="#br0" timeOffset="198690.2492">16346 14529 361 0,'0'0'10'0,"0"-8"4"16,0 8 4-16,0-14 1 15,0 14 3-15,0-15-1 16,0 15 1-16,0-13 0 16,0 13-20-16,-2 13-2 0,2 7 0 15,-2 9 0-15,2 5 0 16,-3 11 0-16,3 2 0 0,-2 6 0 15,2-2 0-15,0-1 0 16,-3-3 0-16,3-10 0 16,-2 5 0-16,2-13 0 0,-2-1 0 15,-3-5 0-15,0-6 0 16,3-4 0-16,2-13 0 16,-11 0 0-16,6-10 0 15,0-12 0-15,1-12 0 16,1-10 0-16,3-10 0 0,0-3 0 15,7-10 0-15,5 6 0 16,1-4 0-16,4 5 0 16,1 6 0-16,5 12 0 15,-4 6 0-15,1 10 0 16,3 9 0-16,-2 9 0 0,2 8 0 16,0 15 0-16,-1 9 0 15,-2 14 0-15,0 6 0 16,-6 8 0-16,4 5 0 0,-6 3 0 15,1-3 0-15,-3-3 0 16,-1-2 0-16,-3-9 0 16,4-2 0-16,-3-8 0 15,0-6 0-15,-1-4 0 0,-1-6 0 16,0-5 0-16,-5-12 0 16,4 14 0-16,-4-14 0 15,0 0 0-15,0 0-31 16,3-4-59-16,-6-6-1 0</inkml:trace>
  <inkml:trace contextRef="#ctx0" brushRef="#br0" timeOffset="199070.1327">16242 14826 405 0,'0'0'4'0,"0"0"3"0,0 0 3 16,5-2 3-16,8 2 1 16,4-3 2-16,6 1 1 15,9 2 1-15,5-5-11 0,6 3-7 16,1-1 0-16,1 3 0 16,-3 0 0-16,-5 0 0 15,-4 0 0-15,-11 0 0 16,-4 0 0-16,-6 3 0 15,-12-3 0-15,10 0 0 0,-10 0 0 16,0 0 0-16,0 0 0 16,0 0 0-16,0 0 0 15,0 0 0-15,-5 4 0 16,5-4 0-16,-10 5 0 16,10-5 0-16,-13 11 0 0,13-11 0 15,-14 9-22-15,-14-2-68 16,28-7-2-16</inkml:trace>
  <inkml:trace contextRef="#ctx0" brushRef="#br0" timeOffset="200335.1343">16782 14258 405 0,'0'0'7'0,"-2"-9"2"15,-1-1 3-15,3-3 1 16,0-1 2-16,0-3 1 0,0-3 1 15,0-1 0-15,3-1-17 16,4 5 0-16,3 0 0 16,3 2 0-16,3 7 0 0,2 4 0 15,2 4 0-15,0 0 0 16,2 9 0-16,-4 9 0 16,-3 4 0-16,-3 5 0 15,-4 3 0-15,-6 0 0 0,-2 4 0 16,-8-2 0-16,-4-1 0 15,0-5 0-15,-3-1 0 16,0-5 0-16,2-2 0 0,3-6 0 16,3-2 0-16,7-10 0 15,0 0 0-15,7 5 0 16,11-8 0-16,6 1 0 16,1-8 0-16,8 2 0 15,1 2 0-15,-1-2 0 16,2 5 0-16,-11 0 0 0,1-12-62 15,-7 20-28-15</inkml:trace>
  <inkml:trace contextRef="#ctx0" brushRef="#br0" timeOffset="200568.4196">17411 14541 486 0,'0'0'2'0,"0"0"1"0,0 0 1 16,0 7 1-16,0 6 0 15,0 7 1-15,0 3-6 16,3 6 0-16,-3 5 0 0,0 7 0 16,2-2 0-16,-2 3 0 15,0 1-10-15,0 3-51 16,0-11-27-16,0-3-1 15</inkml:trace>
  <inkml:trace contextRef="#ctx0" brushRef="#br0" timeOffset="200750.3439">17143 14782 440 0,'0'0'7'0,"0"0"2"0,-5-8 1 15,5 8 1-15,0-12 0 16,0 12 1-16,17-15-1 15,10 5-11-15,15 2 0 0,11 4 0 16,9-4 0-16,7 8 0 16,-4-8-40-16,5 8-45 15,-8 0-4-15</inkml:trace>
  <inkml:trace contextRef="#ctx0" brushRef="#br0" timeOffset="201406.3023">17961 14543 469 0,'0'0'5'16,"0"0"1"-16,0 0 0 15,0 0 1-15,0 0 1 16,-3 20 0-16,3-2-6 0,0 9-2 16,0 5 0-16,5 3 0 15,0 5 0-15,0-1 0 16,-1 1 0-16,1-5 0 15,-5-6 0-15,3-1 0 16,-3-9 0-16,0-1 0 0,0-5 0 16,0-13 0-16,-10 4 0 15,10-4 0-15,-12-17 0 16,7-2 0-16,-1-13 0 16,-1-1 0-16,7-12 0 0,0-2 0 15,3-3 0-15,7 0 0 16,2 7 0-16,6 0 0 15,-1 11 0-15,8 3 0 16,2 8 0-16,-2 8 0 0,5 6 0 16,-6 5 0-16,4 2 0 15,-6 2 0-15,-1 13 0 16,-9 0 0-16,-10 5 0 0,-2 0 0 16,-2 2 0-16,-8 0 0 15,-5 4 0-15,-2-5 0 16,-1-1 0-16,6-2 0 15,1-4 0-15,7 1 0 16,1-2 0-16,3-1 0 0,7-2 0 16,4 0 0-16,3 2 0 15,2-2 0-15,3 2 0 16,-4-2 0-16,6 6 0 16,-2-7 0-16,-1 4 0 15,-4-1 0-15,2 3 0 0,-4-3 0 16,-8 3 0-16,-4 0 0 15,-2-2 0-15,-12 1 0 16,-7-1 0-16,-8-3 0 0,-4 0 0 16,-4-3 0-16,-6-5 0 15,-1-2 0-15,7 0-8 16,-3-9-25-16,0-4-52 16,21-12-3-16</inkml:trace>
  <inkml:trace contextRef="#ctx0" brushRef="#br0" timeOffset="201768.3979">18423 14125 453 0,'0'0'6'0,"0"-10"3"0,-3 3 2 16,3 7 1-16,-4-20 0 15,1 11-4-15,3-2-8 16,0 2 0-16,0 9 0 15,10-16 0-15,4 14 0 0,11 2 0 16,0 7 0-16,3 4 0 16,-1 3 0-16,3 6 0 0,-7 2 0 15,-4 2 0-15,-6 3 0 16,-11 4 0-16,-2-4 0 16,-8 3 0-16,-4 0 0 0,-2-6 0 15,-2-2 0-15,-2-2 0 16,6-3 0-16,0-1 0 15,4-6 0-15,8-10 0 16,0 12 0-16,16-12 0 16,4 0 0-16,6 0 0 15,4 0 0-15,2-8 0 0,-11 2-78 16,16 0-13-16</inkml:trace>
  <inkml:trace contextRef="#ctx0" brushRef="#br0" timeOffset="202082.7435">19241 14439 459 0,'0'0'6'0,"0"0"0"16,0 0 2-16,0 0 1 15,-5 5 0-15,3 8 1 16,-1 9-6-16,3 6-4 0,0 4 0 16,0 7 0-1,0 6 0-15,5 2 0 0,2 3 0 16,-2-6-2-16,5-25-75 15,-2 24-12-15</inkml:trace>
  <inkml:trace contextRef="#ctx0" brushRef="#br0" timeOffset="202269.3891">18945 14687 451 0,'0'0'5'0,"0"0"2"16,0 0 1-16,0 0 0 15,15-10 2-15,2 3 0 0,13 2 2 16,7-1-12-16,10-1 0 16,13 2 0-16,2 1 0 15,5 4 0-15,-2 12-62 16,-3-8-26-16,-5 2-1 16</inkml:trace>
  <inkml:trace contextRef="#ctx0" brushRef="#br0" timeOffset="203148.7387">19944 14400 429 0,'0'0'6'0,"-2"-9"2"15,-1 1 2-15,3-2 2 0,0-4 1 16,0 2 1-16,5-5 0 16,5 0-9-16,8 5-5 0,4 0 0 15,2 7 0-15,9 0 0 16,0 5 0-16,1 8 0 16,3 6 0-16,-9 5 0 0,-3 6 0 15,-8 3 0-15,-7 4 0 16,-10 2 0-16,-10 1 0 15,-12 3 0-15,-11-7 0 16,-4 4 0-16,-10-2 0 16,-1-4 0-16,2-4 0 0,3-3 0 15,8-4 0-15,3-3 0 16,12-6 0-16,5-1 0 16,15-8 0-16,0 0 0 15,17 7 0-15,13-7 0 16,2 0 0-16,9-2 0 0,1-3 0 15,10 2 0-15,-3-2 0 16,-4 1 0-16,-3 1 0 16,-4 1 0-16,-5 2 0 0,-9-3 0 15,-2 3-27-15,-9 3-61 16,-13-3-3-16</inkml:trace>
  <inkml:trace contextRef="#ctx0" brushRef="#br0" timeOffset="203622.7902">20583 14405 494 0,'0'0'4'0,"0"0"1"16,0 0 0-16,0 0-2 15,0 0-3-15,-2 5 0 16,-1 7 0-16,3 8 0 15,0 7 0-15,0 5 0 0,3 1 0 16,1 6 0-16,4-1 0 16,0-4 0-16,1 0 0 15,-4-4 0-15,2-5 0 0,-1-5 0 16,-6-5 0-16,0-5 0 16,0-10 0-16,0 0 0 15,0 0 0-15,-3-22 0 0,0-3 0 16,1-7 0-16,2-9 0 15,-2-5 0-15,2-6 0 16,0 3 0-16,4-4 0 16,2 9 0-16,6 2 0 15,-2 9 0-15,5 11 0 16,4 5 0-16,4 12 0 16,0 5 0-16,4 8 0 0,1 11 0 15,-3 8 0-15,-4 8 0 16,0 5 0-16,-7 4 0 15,-6 3 0-15,-5 0 0 0,-3 1 0 16,-3-7 0-16,-3 2 0 16,-3-11-13-16,-1-2-74 15,1-8-3-15</inkml:trace>
  <inkml:trace contextRef="#ctx0" brushRef="#br0" timeOffset="203773.4009">20585 14583 417 0,'0'0'5'0,"0"0"2"0,0 0 0 16,0 0 1-16,8-8-1 16,7 6 1-16,2-3-1 15,8 0-7-15,12-3-39 16,3 7-40-16,9-7-3 16</inkml:trace>
  <inkml:trace contextRef="#ctx0" brushRef="#br0" timeOffset="204402.5221">21185 14410 466 0,'0'0'3'0,"0"0"2"0,-10 5 0 16,2 5 1-16,1 7 1 16,2 0 1-16,0 11 0 0,3 1-5 15,2 1-3-15,0 5 0 16,9-3 0-16,1-2 0 15,0-6 0-15,2-1 0 16,-7-5 0-16,6-9 0 0,-11-9 0 16,0 0 0-16,0 0 0 15,2-9 0-15,-2-12 0 16,-2-4 0-16,-1-7 0 16,3-7 0-16,0-9 0 15,0 2 0-15,3-4 0 0,7 3 0 16,-3 6 0-16,2 5 0 15,7 9 0-15,-2 4 0 16,9 13 0-16,-3 5 0 0,8 5 0 16,-1 9 0-16,-1 3 0 15,2 5 0-15,-6 3 0 16,-1 4 0-16,-9-2 0 16,-5 4 0-16,-7-2 0 0,-2-2 0 15,-10-2 0-15,-4-3 0 16,-1-1 0-16,-1-3 0 15,2-6 0-15,3 0 0 16,5-2 0-16,8-5 0 0,0 0 0 16,-2 7 0-16,9-4 0 15,11 2 0-15,1 0 0 16,6-1 0-16,3 7 0 16,4-4 0-16,-2 2 0 15,2 4 0-15,-4 3 0 0,-6-4 0 16,-4 2 0-16,-8 1 0 15,-6-3 0-15,-8 6 0 16,-12-6 0-16,-11 1 0 16,-5 0 0-16,-10-4 0 0,-3 1 0 15,-5-3 0-15,0 1 0 16,1-6-7-16,11-9-67 16,3 7-13-16</inkml:trace>
  <inkml:trace contextRef="#ctx0" brushRef="#br0" timeOffset="205043.4546">22055 14291 341 0,'0'0'8'0,"10"-4"5"0,-10 4 5 16,14-14 3-16,-6 4 0 0,-3 1 1 16,0-4 1-16,-3 1 1 15,-4 2-9-15,-13 5-10 16,-7 3-5-16,-8 4 0 15,-5 13 0-15,-7 5 0 0,2 7 0 16,1 5 0-16,5 7 0 16,8 5 0-16,8 2 0 0,16-4 0 15,6 0 0-15,17-5 0 16,13-2 0-16,8-8 0 16,8-4 0-16,12-8 0 15,3-6 0-15,-1-4 0 16,1-2 0-16,-10-3 0 0,-5 0 0 15,-13 0 0-15,-7-5 0 16,-12 5 0-16,-9-3 0 16,-9 3 0-16,0 0 0 15,-7-12 0-15,-4 7 0 0,-1 2 0 16,-5-1 0-16,2 4-6 16,-3-3-83-16,2 3-3 15</inkml:trace>
  <inkml:trace contextRef="#ctx0" brushRef="#br0" timeOffset="205465.0593">22587 14335 454 0,'0'0'4'0,"0"0"2"0,0 0 2 16,-10-7 0-16,-3 7 1 16,-1 0 0-16,-4 5 1 15,-2 7-7-15,0 2-3 16,0 7 0-16,3 4 0 16,4 4 0-16,8 1 0 15,5 1 0-15,8-5 0 0,9-4 0 16,8-4 0-16,5-6 0 15,5-4 0-15,2-6 0 16,2-4 0-16,-1-9 0 0,-5-1 0 16,-1-7 0-16,-9-6 0 15,-7-6 0-15,-8-2 0 0,-8 0 0 16,-5 4 0-16,-10-1 0 16,-10 7 0-16,-4 8 0 15,-4 8 0-15,1 7 0 16,-3 3 0-16,8 11-4 15,-3 1-38-15,15 5-47 0,12 0-2 16</inkml:trace>
  <inkml:trace contextRef="#ctx0" brushRef="#br0" timeOffset="205829.8697">23081 14311 450 0,'0'0'5'0,"0"0"1"16,0-12 2-16,0 12 1 15,-12-15 0-15,-6 7 1 16,1 1 0-16,-5 1-6 0,-8 1-4 16,2 5 0-16,-4 3 0 15,7 6 0-15,3 5 0 16,5 1 0-16,9 4 0 0,8 1 0 16,8 1 0-16,9 0 0 15,10 2 0-15,6-1 0 16,2-5 0-16,2 3 0 15,0-5 0-15,-2 0 0 16,-6-3 0-16,-6 0 0 16,-5-4 0-16,-9 0 0 0,-6 1 0 15,-3-9 0-15,-12 14 0 16,-8-6 0-16,-5-3 0 16,-8 0 0-16,-4 3 0 15,3-3 0-15,-7-4 0 0,9 5-5 16,0-6-24-16,12-15-50 15,10 12-9-15</inkml:trace>
  <inkml:trace contextRef="#ctx0" brushRef="#br0" timeOffset="206262.7917">23547 14154 472 0,'0'0'5'0,"0"0"1"16,0 0 1-16,0 0 1 15,-13 0 1-15,0 3-5 16,-7 9-4-16,-2 6 0 0,-2 2 0 16,-1 12 0-16,-3 2 0 15,10 6 0-15,6 2 0 16,7 0 0-16,5-5 0 16,8-2 0-16,4-3 0 15,8-9 0-15,5-4 0 16,0-8 0-16,2-4 0 15,-3-7 0-15,2-10 0 0,-1-7 0 16,-3-5 0-16,-7-13 0 16,-2-5 0-16,-9-4 0 0,-4-4 0 15,-7-1 0-15,-11 7 0 16,-2-3 0-16,-6 13 0 16,1 7 0-16,0 7 0 0,-3 14 0 15,6 4 0-15,2 17 0 16,7 2 0-16,6 12 0 15,7 3 0-15,0 5 0 16,10 2 0-16,10-2 0 16,5-1 0-16,7-1 0 15,-2-11-15-15,10 5-74 0,1-9-3 16</inkml:trace>
  <inkml:trace contextRef="#ctx0" brushRef="#br0" timeOffset="206719.1376">23892 14512 478 0,'0'0'6'16,"-8"-3"3"-16,1-2 2 15,7 5-4-15,-18-9-7 0,9 1 0 16,9 8 0-16,-16-18 0 16,16 8 0-16,0 1 0 15,16-2 0-15,1 2 0 0,8 1 0 16,-3 1 0-16,6 4 0 15,-1 1 0-15,-5 2 0 16,-2 7 0-16,-5 3 0 16,-5 5 0-16,-5 0 0 15,-5 5 0-15,0 0 0 16,-2-3 0-16,-8 3 0 0,4-3 0 16,-4 0 0-16,1-2 0 15,2 1 0-15,1-4 0 16,3-3 0-16,3 1 0 15,0 0 0-15,9 0 0 16,3-1 0-16,0-1 0 0,6 2 0 16,-2-2 0-16,2 2 0 15,-2-5 0-15,-4 3 0 0,0-7 0 16,-12-1 0-16,2 8 0 16,-2-8 0-16,-14 8 0 15,-4-6 0-15,-6 3 0 0,-6 0 0 16,-6-3 0-16,2 3 0 15,-8-7-21-15,5-1-66 16,9 1-3-16</inkml:trace>
  <inkml:trace contextRef="#ctx0" brushRef="#br0" timeOffset="206917.7235">24476 14202 507 0,'0'0'4'16,"0"0"-4"-16,0 0 0 0,0 0 0 15,0 0 0-15,10 2 0 16,2 1 0-16,8 2 0 0,-3-5 0 16,11 4-78-16,-1-1-11 15</inkml:trace>
  <inkml:trace contextRef="#ctx0" brushRef="#br0" timeOffset="207071.31">24431 14405 434 0,'0'0'4'15,"0"0"3"-15,0 0 2 16,0 0 0-16,5 0 2 16,7 0-1-16,6-2 0 15,7-4-1-15,10 2-10 0,-5-6-31 16,11-3-51-16,5 1-3 15</inkml:trace>
  <inkml:trace contextRef="#ctx0" brushRef="#br0" timeOffset="207513.2701">25406 14071 466 0,'0'0'5'0,"0"0"3"0,0-12 1 16,0 1 1-16,0 11 0 16,-16-15-7-16,-1 10-3 15,-5 0 0-15,-10 8 0 0,-1 9 0 16,-4 12 0-16,5 5 0 16,-3 2 0-16,10 12 0 15,3-4 0-15,10 6 0 16,12-5 0-16,4-1 0 0,13-8 0 15,11 1 0-15,6-8 0 16,9-7 0-16,6-5 0 16,1-5 0-16,-2-7 0 0,1 0 0 15,-12 6-54-15,1-19-38 16</inkml:trace>
  <inkml:trace contextRef="#ctx0" brushRef="#br0" timeOffset="207897.8922">25699 13748 468 0,'0'0'5'0,"-2"-12"2"0,-1 2 1 16,3-2 0-16,0-3 2 15,0-2-5-15,8-3-5 16,4-2 0-16,6 7 0 15,3-3 0-15,7 8 0 0,2 3 0 16,-3 7 0-16,0 0 0 16,-4 12 0-16,-4 8 0 15,-6 4 0-15,-8 5 0 16,-5 2 0-16,-5 1 0 0,-4 4 0 16,-4-5 0-16,1 1 0 15,-1-4 0-15,1-9 0 16,2 1 0-16,4-5 0 15,4-5 0-15,2-10 0 16,20 10 0-16,3-8 0 0,7-2 0 16,2 0 0-16,7-2 0 15,3 0 0-15,-4-9-5 16,2 7-84-16,-10-1-3 0</inkml:trace>
  <inkml:trace contextRef="#ctx0" brushRef="#br0" timeOffset="209071.2432">10910 10135 281 0,'0'0'4'15,"0"0"6"-15,0 0 2 16,8-18 3-16,2 7 2 15,10-6 2-15,4-5 2 16,16-7 1-16,9-9-4 0,19-9-4 16,11-4-4-16,13-9-2 15,11-8-2-15,10-3-2 16,7-6-1-16,10-2-1 0,1-3 0 16,3 0 0-16,-4 4-1 15,-1-2 1-15,-7 3 0 16,-8 3 0-16,-7 5 1 15,-15 8 0-15,-10 10 2 0,-20 9 0 16,-14 10 2-16,-11 5 0 16,-15 9-3-16,-7 11-4 15,-15 7 0-15,0 0 0 0,0 0 0 16,0 0 0 0,-12 0 0-16,12 0 0 0,-13 12 0 15,8 1-8-15,-7-4-27 16,-6 4-49-16,13 1-4 15</inkml:trace>
  <inkml:trace contextRef="#ctx0" brushRef="#br0" timeOffset="209766.6136">11470 9792 377 0,'0'0'8'0,"0"0"3"0,0 0 0 16,0 0 0-16,-5-10 1 15,5 10 2-15,0 0 0 0,10 12 1 16,2 4-6-16,5 4-3 15,6 1-2-15,4 12 1 16,6 5-1-16,-3-2-1 16,-1 6-2-16,1 5 0 0,-11 0 0 15,-1 3-1-15,-8-1 1 16,-10 4 0-16,0-2 1 0,-7-4-2 16,-9 0 0-16,2-3 0 15,-6-8 0-15,-2-4 0 16,2-7 0-16,0-2 0 0,3-9 0 15,-1-4 0-15,3-3 0 16,0-2 0-16,5-2 0 16,0-3-8-16,10 0-10 15,-10-10-15-15,3 0-54 16,7 0 0-16</inkml:trace>
  <inkml:trace contextRef="#ctx0" brushRef="#br0" timeOffset="210500.0693">11977 9785 447 0,'0'0'5'0,"0"0"1"16,-6-11 2-16,6 11 1 15,0 0-1-15,-14-2 1 16,9 4 1-16,-8 16-1 0,6 8-9 16,-5 5 0-16,6 9 0 15,-1 7 0-15,4 5 0 16,1-2 0-16,2-2 0 16,10 1 0-16,3-10 0 15,1-7 0-15,4-4 0 16,5-6 0-16,-2-15 0 0,7-2 0 15,-1-5 0-15,-2-12 0 16,0-8 0-16,-2-8 0 16,-6-2 0-16,-2-9 0 0,-5-8 0 15,-6-2 0-15,-6-4 0 16,-8-1 0-16,-7 2 0 0,-4 7 0 16,0 6 0-16,-9 7 0 15,2 9 0-15,-1 11 0 16,1 7 0-16,-2 8 0 15,8 6 0-15,2 6 0 16,5 7 0-16,3 2 0 0,7 5 0 16,2 0 0-16,6 1 0 15,7-5 0-15,7 2 0 16,0-7 0-16,11-6 0 16,-1-7 0-16,3-1 0 15,2-6 0-15,-4-6 0 0,2-3 0 16,-5-3 0-16,-6 2 0 15,-1 0 0-15,-6 3 0 16,-3-1 0-16,-9 8 0 0,11-10 0 16,-11 10 0-16,0 0 0 15,0 0 0-15,0 0 0 16,0 0 0-16,0 0 0 0,0 0 0 16,0 0 0-16,0 0 0 15,0 0 0-15,0 0 0 16,-5 6 0-16,5-6 0 15,-6 7 0-15,6-7 0 16,-2 10 0-16,2-10 0 0,-2 17 0 16,-1-3-42-16,3-14-52 15,-2 12-1-15</inkml:trace>
  <inkml:trace contextRef="#ctx0" brushRef="#br0" timeOffset="211299.801">12352 10047 427 0,'0'0'7'15,"0"0"4"-15,0 0 2 16,-2-9 2-16,2 9 0 16,0 0 2-16,-5-10-11 0,5 10-6 15,0 0 0-15,5-16 0 16,2 12 0-16,8-7 0 15,2 4 0-15,6-2 0 16,7-2 0-16,0 4 0 16,-1 2 0-16,1 3 0 0,-2 2 0 15,-9 0 0-15,-1 7 0 16,-13 5 0-16,-3 1 0 16,-2 7 0-16,-12-2 0 15,-1 3 0-15,-4 1 0 16,2-2 0-16,0 1 0 0,2-7 0 15,1 4 0-15,7-9 0 16,3 1 0-16,2-10 0 16,14 10 0-16,-3-5 0 0,8-3 0 15,-1 1 0-15,7-3 0 16,-1 2 0-16,-1 1 0 16,-3 0 0-16,-1-2 0 0,-3-1 0 15,-4 3 0-15,-4 0 0 16,-8-3 0-16,5 10 0 15,-5-10 0-15,-13 15 0 16,-4-5 0-16,-3-2 0 0,-8 4 0 16,-2 0 0-16,-2-2 0 15,2-1 0-15,0-1 0 16,3-1 0-16,8-2 0 16,-1-2 0-16,10 4-13 0,10-7-77 15,0 0-3-15</inkml:trace>
  <inkml:trace contextRef="#ctx0" brushRef="#br0" timeOffset="215709.7207">16447 16015 400 0,'0'0'6'0,"0"0"4"16,0-13 3-16,0 13 1 15,0-7 0-15,0 7 0 16,0 0 1-16,0 0 1 0,0 5-7 15,-3 15-9-15,1 3 0 16,-1 4 0-16,0 5 0 16,-2 5 0-16,3 1 0 15,-1-2 0-15,-1-1 0 0,1-5 0 16,1-3 0-16,-1-5 0 16,3-2 0-16,-2-6 0 15,2-3 0-15,0-11 0 16,0 0 0-16,0 0 0 0,-13-14 0 15,11-10 0-15,-1-8 0 16,3-7 0-16,0-8 0 16,0-6 0-16,0 2 0 0,5-2 0 15,2 9 0-15,6-1 0 16,-1 8 0-16,6 8 0 16,-1 6 0-16,3 8 0 15,-2 6 0-15,4 6 0 16,0 6 0-16,3 12 0 0,-5 12 0 15,-3 7 0-15,3 6 0 16,-5 7 0-16,0 3 0 16,-3 1 0-16,-4-3 0 15,-3-1 0-15,3-9 0 16,-4-5 0-16,-1 0 0 0,-1-8 0 16,-2-3 0-16,0-7 0 15,-5 0 0-15,3-6 0 16,-8-6-18-16,10-3-31 0,0 0-41 15,-13 0-1-15</inkml:trace>
  <inkml:trace contextRef="#ctx0" brushRef="#br0" timeOffset="215980.2487">16397 16153 375 0,'0'0'8'0,"0"0"3"16,0 0 2-16,0 0 1 15,0 0 0-15,-8 0 2 16,8 0 1-16,5 0 2 0,11 0-7 16,5 0-4-16,9 0-4 15,8 0-4-15,6 4 0 16,1-4 0-16,2 0 0 0,-5 0 0 16,-4 2 0-16,-10 1 0 15,-7-2 0-15,-5 2 0 16,-16-3 0-16,5 13-7 15,-10-8-11-15,-2 2-16 0,-9 0-53 16,-2-1-1-16</inkml:trace>
  <inkml:trace contextRef="#ctx0" brushRef="#br0" timeOffset="216498.6667">15889 16599 328 0,'0'0'7'0,"0"0"3"0,0 0 4 15,-10-6 2-15,10 6-1 16,0 0 1-16,0 0 2 16,0 0 2-16,0 0-6 0,23 6-2 15,12-3-2-15,22-3 0 16,12 0 0-16,19 0 1 15,15-4-11-15,12-7 0 16,9-1 0-16,-2 3 0 16,-3-5 0-16,-6 4 0 15,-14 4 0-15,-10-2 0 0,-14 3 0 16,-15 5 0-16,-13-3 0 16,-12 1 0-16,-8 2 0 15,-12 0 0-15,-7 0 0 0,-8 0 0 16,0 0 0-16,0 0 0 15,-12 10 0-15,3-5 0 16,-5-1 0-16,1 7 0 0,-4-10-38 16,-1 10-52-16,-1-3-4 15</inkml:trace>
  <inkml:trace contextRef="#ctx0" brushRef="#br0" timeOffset="218313.7383">17694 16453 405 0,'0'0'5'0,"0"0"3"15,0 0 2-15,0 0 2 0,0 0 0 16,0 0 1-16,0 0 1 16,12 0 0-16,-12 0-5 15,18 0-2-15,-3 0-5 0,7 3-2 16,1 0 0-16,7 1-5 16,-3-4-15-16,6-1-42 15,-4 1-26-15,-6 0-3 16</inkml:trace>
  <inkml:trace contextRef="#ctx0" brushRef="#br0" timeOffset="220948.6429">15865 16972 287 0,'0'0'8'0,"12"-11"3"0,-2 1 5 16,0 0 4-16,0-7 1 15,0 0 4-15,0 0-2 16,-3-4 2-16,-2 1-7 0,-5 6-5 16,-7 2-5-16,-6 4-3 15,-6 6-2-15,-9 2-1 0,1 0-2 16,-3 7 0-16,-2 6 0 15,4 1-1-15,1 1 0 16,10 3 1-16,6 0 0 16,9-1 0-16,9-3 0 0,11 6 0 15,9-3 1-15,6 1 1 16,1 2-1-16,3-3 1 16,4 0-1-16,-4 0 0 15,-5 1 0-15,-2 0-1 16,-7-1 1-16,-9-2 0 15,-1-1 0-15,-8-2 0 16,-5 1 1-16,-11-1-1 0,-5 0 1 16,-5-3-1-16,-6-5 0 15,-3 1 0-15,-5-5 0 16,-2 0-1-16,3 0-1 0,-1-5-2 16,5-2 0-16,3-1-3 15,2-2-3-15,7 2-11 16,6 1-33-16,2-3-30 0,10 1-3 15</inkml:trace>
  <inkml:trace contextRef="#ctx0" brushRef="#br0" timeOffset="221179.5724">16210 16996 401 0,'0'0'4'0,"0"0"4"15,0 0 1-15,0 0 1 16,0 0-1-16,0 0 2 16,3 6-1-16,-3 3 1 0,0 1-3 15,0 5-5-15,0-1 0 16,0 4-3-16,0 2-2 16,2 0-8-16,-2-8-15 0,0 3-55 15,7-1-3-15</inkml:trace>
  <inkml:trace contextRef="#ctx0" brushRef="#br0" timeOffset="221545.2535">16384 17053 348 0,'0'0'8'16,"0"0"2"-16,0 0 4 16,0 0-1-16,0 0 0 15,0 0 0-15,0 0 1 0,-2 8 0 16,2-8-7-16,-2 19-3 15,-2-6-2-15,4 2 0 16,0 0 0-16,0-3 0 16,4 0-1-16,-2-2 0 0,-2-10 0 15,5 12 1-15,-5-12 0 16,7 3 0-16,-7-3 0 16,12-10 1-16,-4-3-1 15,2-1 0-15,2-6 0 0,1 0-1 16,1-2-1-16,2 4 0 15,-7 4-1-15,4 4 0 16,-3 2 0-16,0 8 0 0,-10 0 0 16,15 13 0-16,-8 1 0 15,-2 1 1-15,2 8 0 16,-1-3-2-16,-1-1-8 16,5 1-27-16,5-1-44 15,-5-1 0-15</inkml:trace>
  <inkml:trace contextRef="#ctx0" brushRef="#br0" timeOffset="221978.9833">17033 17021 438 0,'0'0'4'0,"0"0"1"15,0-10 2-15,0 10 1 16,-5-15-1-16,-7 6 2 16,-1-2-1-16,-1 1 1 15,-11 0-4-15,0 8-2 0,0 2-1 16,-3 0-1-16,6 4 0 16,2 11-1-16,2 0 0 15,9 3-1-15,6-1 1 16,3 1 0-16,10-4 1 0,10-1-1 15,3-4 1-15,4-6-1 16,3-3 1-16,-1-6 1 16,4-3-2-16,-6-3 0 15,-5 0 0-15,1 0 0 16,-11-1 0-16,1 3 0 0,-13 10 0 16,12-4 0-16,-12 4 0 15,10 12 0-15,-2 3 0 16,-1 1 0-16,5 1 0 0,1 7 0 15,-1-4 0-15,6 1-19 16,-4 1-64-16,7-9-3 16</inkml:trace>
  <inkml:trace contextRef="#ctx0" brushRef="#br0" timeOffset="222624.08">17729 16617 389 0,'0'0'5'15,"0"0"4"-15,0 0 1 16,0 0 3-16,0 0 0 15,0 0 1-15,0 0 1 0,0 0 1 16,12 0-5-16,1-2-2 16,4-1-2-16,6 1-7 15,4-1 0-15,5 3 0 16,3-2 0-16,0-1 0 16,0 0 0-16,-2 3 0 0,-4-1 0 15,-5-2 0-15,-6 3 0 16,-6-2 0-16,-1 2 0 15,-11 0 0-15,0 0 0 16,0 0 0-16,0 0 0 16,0 0-30-16,0 0-58 0,0 0-2 15</inkml:trace>
  <inkml:trace contextRef="#ctx0" brushRef="#br0" timeOffset="223543.3633">19146 15787 431 0,'0'0'5'16,"0"0"2"-16,0 0 2 0,0 0 1 15,0-7 0-15,0 7-1 16,0 0 1-16,0 0 1 16,3 12-5-16,-1 5-3 15,5 5-3-15,-2 6 0 16,3 4 0-16,0 0 0 0,1 6 0 15,-2-9 0-15,2 1 0 16,-5-7 0-16,1-7 0 16,0 0 0-16,-2-6 0 15,-3-10 0-15,0 0 0 0,0 0 0 16,-3-15 0-16,-2-6 0 16,0-5 0-16,3-9 0 15,-3-10 0-15,5-4 0 0,0-3 0 16,3 2 0-16,4 1 0 15,3 6 0-15,3 9 0 16,-1 5 0-16,5 11 0 16,3 6 0-16,2 9 0 0,1 3 0 15,-1 4 0-15,0 8 0 16,1 5 0-16,-3 2 0 16,-8 5 0-16,-5-1 0 15,-7 4-2-15,0 1 0 0,-7-2 1 16,-5-3 0-16,-3 1-1 15,0-5 1-15,0 0 0 16,0-4 0-16,7 0-1 16,1-6 2-16,7 2-1 15,0-11 0-15,15 17 1 16,2-10 0-16,6 1 0 0,4-1 0 16,-2-2 0-16,5 1 0 15,-6-2 0-15,-4 4 0 16,-2-3 0-16,-6-1 0 0,-12-4 1 15,0 12 0-15,-5-4 0 16,-17 2 0-16,-3-3 0 16,-8 1 0-16,-1 2 0 15,-8 0-1-15,-1-6 1 0,1 7-4 16,0-6-6-16,10 5-14 16,2-3-59-16,5-2-4 15</inkml:trace>
  <inkml:trace contextRef="#ctx0" brushRef="#br0" timeOffset="223962.701">18627 16375 391 0,'0'0'5'0,"0"0"3"16,0 0 1-16,-13-5 2 15,13 5 0-15,0 0 0 16,0 0 2-16,0 0 0 0,13-9-3 16,22 6-3-16,16 3-1 15,24-6-1-15,22 1 0 16,22-2 1-16,19-1-6 15,7-2 0-15,15 5 0 16,-1-2 0-16,-7-1 0 0,-3 4 0 16,-13-4 0-16,-12 5 0 15,-9 2 0-15,-18-4 0 16,-20 2 0-16,-15 3 0 16,-15-3 0-16,-14 3 0 0,-16 0 0 15,-17 0 0-15,0 0 0 16,-9 0 0-16,-4 8 0 15,-15-4 0-15,6-4-75 0,-10 11-17 16</inkml:trace>
  <inkml:trace contextRef="#ctx0" brushRef="#br0" timeOffset="224494.2592">19057 16731 406 0,'0'0'3'15,"0"-10"3"-15,2 0 1 16,-2 1 3-16,0-6-2 0,-5 2 1 16,-5-2 1-16,-5 2-1 15,0 4-2-15,-7 4-3 16,-3 5-3-16,0 0-1 16,3 9 1-16,2 4 0 0,5 5 0 15,5 0 0-15,10-2 0 16,0 7 1-16,15-4 2 15,7 7-2-15,6-6 0 16,4-1 1-16,5 1-1 16,4-1 0-16,-2-2-1 15,-4-2 0-15,-5 0 0 0,-5-2-1 16,-11-1 1-16,-6 1 0 16,-11-4 0-16,-12 1-1 15,-10 0 1-15,-9 0 1 0,-3-2-2 16,-9-5 0-16,0-2 0 15,0-1 0-15,2 0-3 16,10-4-2-16,6-4-10 16,5-4-26-16,9-1-45 0,14-4-1 15</inkml:trace>
  <inkml:trace contextRef="#ctx0" brushRef="#br0" timeOffset="224680.8762">19278 16798 424 0,'0'0'2'16,"0"0"2"-16,0 0 2 16,12 15 0-16,-9-8 2 15,0 8-1-15,-1 2 0 16,0 0 1-16,1 6-2 0,-3-3-4 16,2 2-10-16,-2-2-30 15,3-5-44-15,4 0-1 16</inkml:trace>
  <inkml:trace contextRef="#ctx0" brushRef="#br0" timeOffset="225036.3056">19537 16825 422 0,'0'0'1'16,"0"0"2"-16,0 0 0 15,0 8 0-15,0-8 0 16,0 16 2-16,2 0-1 15,-2-3 1-15,5 1-1 16,0 4-2-16,-3-6 1 16,5 3-1-16,-2-6 0 0,-5-9 0 15,8 12 1-15,-8-12 0 16,10 0 1-16,-10 0-1 16,10-14 1-16,-2-3-1 0,-1 0 0 15,5-3-1-15,1-2-1 16,2-1-1-16,-2 5 0 15,-1 4-1-15,-3 2 0 0,4 6 0 16,-1 6 1-16,-12 0 0 16,13 13 0-16,-3-1 0 15,-3 3 0-15,0 2-1 16,4-1-5-16,1 0-12 16,-5 12-56-16,9-16-10 0</inkml:trace>
  <inkml:trace contextRef="#ctx0" brushRef="#br0" timeOffset="225660.4207">20066 16599 412 0,'0'0'5'15,"0"0"1"-15,0 0 1 0,0 0 2 16,-10-9 0-16,10 9 2 15,0 0 0-15,0 0 0 16,-8-7-3-16,8 7-1 0,0 0-2 16,0 0 0-16,0 0 0 15,0 0-5-15,0 0 0 16,0 0 0-16,0 0 0 16,0 0 0-16,0 0 0 15,0 0 0-15,0 0 0 16,0 0 0-16,0 15 0 0,3 2 0 15,2 5 0-15,2 5 0 16,1 0 0-16,-1 5 0 16,4 1 0-16,-4-1 0 15,0-5 0-15,0-2 0 0,-1-3 0 16,-4-4 0-16,3-6 0 16,-5-2 0-16,0-10 0 15,3 10 0-15,-3-10 0 0,0 0 0 16,0-8 0-16,0-4 0 15,0 0 0-15,0-6 0 16,2 1 0-16,3-3 0 16,0 1 0-16,3 1 0 0,-1 4 0 15,0 1 0-15,6 2 0 16,-1 6 0-16,0 5 0 16,1 0 0-16,4 5 0 15,-4 6 0-15,2 2 0 16,-5-1 0-16,0 5 0 0,-8 0 0 15,-2 0 0-15,-2-5 0 16,-8 4 0-16,-8-3 0 16,-2-1 0-16,-4-4 0 15,-3-2 0-15,-1-3 0 0,-4 2 0 16,0-5 0-16,9 0-35 16,5 0-52-16,-1-5-2 15</inkml:trace>
  <inkml:trace contextRef="#ctx0" brushRef="#br0" timeOffset="226060.6161">21410 16104 432 0,'0'0'6'0,"0"0"0"16,0 0 2-16,0 0 2 16,0 0 0-16,0 0 1 15,0 0 0-15,0 0-1 0,11 0-3 16,-11 0-7-16,19 0 0 16,-6 0-4-16,7 2-17 15,-3 13-55-15,1-9-10 16</inkml:trace>
  <inkml:trace contextRef="#ctx0" brushRef="#br0" timeOffset="226220.262">21316 16236 433 0,'0'0'5'16,"0"0"0"-16,0 0 2 0,13 5 1 16,2-5 0-16,7 0 1 15,6 0-1-15,6 0 1 16,3-5-6-16,11 5-11 15,-6 1-52-15,3-5-24 16,-1-4-3-16</inkml:trace>
  <inkml:trace contextRef="#ctx0" brushRef="#br0" timeOffset="226797.3995">23092 15448 404 0,'0'0'5'0,"0"-12"1"15,0-1 2-15,-3 1 1 16,-5-4 2-16,-4 4 0 16,-8 0 0-16,-5 2 2 0,-8 8-4 15,-4 9-1-15,-5 10-1 16,5 11-2-16,-5 9-1 16,9 5-4-16,6 2 0 0,12 6 0 15,13-3 0-15,4-2 0 16,15-9 0-16,13-3 0 15,7-5 0-15,11-9 0 16,7-2 0-16,0-5 0 16,-6-6 0-16,1-2 0 15,-8-4 0-15,-8 3 0 0,-6-3 0 16,-6 0 0-16,-22 0-7 16,13 0-44-16,-13 0-37 15,-8 0-2-15</inkml:trace>
  <inkml:trace contextRef="#ctx0" brushRef="#br0" timeOffset="227159.1958">22313 16092 412 0,'0'0'5'16,"0"0"2"-16,0 0 0 0,0 0 2 15,7 0 1-15,11-5 2 16,10 3 1-16,11-3 0 16,18-2-3-16,15-1-1 15,15-2-5-15,21 0-4 16,0 5 0-16,9-3 0 0,5 1 0 16,-7 2 0-16,2 2 0 15,-11 1 0-15,-8 2 0 16,-14 0 0-16,-12 0 0 15,-10 0 0-15,-10 0 0 0,-14 0 0 16,-11 0 0 0,-10 0 0-16,-17 0 0 0,13 2 0 15,-13-2 0-15,-6 8 0 16,-6-4 0-16,5 7 0 0,-11 2-65 16,2-4-25-16</inkml:trace>
  <inkml:trace contextRef="#ctx0" brushRef="#br0" timeOffset="227849.9812">22644 16528 359 0,'0'0'7'0,"0"0"5"0,0 0 2 15,5-12 1-15,-5 12 0 16,0-10 1-16,0 10 0 15,-12-12 1-15,-1 7-8 16,-4 5-3-16,-3 0-3 16,-3 0 0-16,-1 5-2 0,1 4-1 15,1 1 1-15,1 2-1 16,7 3 0-16,4 0 1 16,5 0 0-16,5 5-2 0,8-3 2 15,9-2 0-15,5 3 1 16,6-4-1-16,2 4 1 15,4-3-1-15,-2 0 0 16,3-3 2-16,-7-3-2 16,-8-1-1-16,-3 2 1 0,-7-3-1 15,-10-7 2-15,0 15-2 16,-13-10 0-16,-6 1 0 16,-6-4 0-16,-10 2 0 0,0-1 0 15,-10-3 0-15,6 0-3 16,-2-3-1-16,7-1-4 15,6-2-9-15,1-1-17 16,0-3-52-16,24 1-1 16</inkml:trace>
  <inkml:trace contextRef="#ctx0" brushRef="#br0" timeOffset="228031.0024">22808 16617 414 0,'0'0'4'0,"0"0"0"15,2 5 3-15,-2-5 2 16,3 19-1-16,0-6 1 16,2 3 0-16,-5 1 0 0,4 0-4 15,-1-2-3-15,4 2-10 16,-5-3-21-16,-4-1-53 16,9 0-1-16</inkml:trace>
  <inkml:trace contextRef="#ctx0" brushRef="#br0" timeOffset="228392.663">23000 16610 402 0,'0'0'4'0,"0"0"1"0,0 0 1 15,0 0-2 1,0 12 2-16,0-2 0 0,0 2 1 16,0 3 0-16,0 0-4 15,0 1-1-15,2 0 0 16,-2-1 1-16,2-5-2 0,3 0 1 15,-5-10 0-15,7 9 1 16,-7-9 1-16,0 0-1 16,11-2 1-16,-6-5 0 15,2-5 0-15,0-1-1 16,6-4 1-16,-1 2-3 0,0 3-1 16,1-1 2-16,2 3-2 15,-2 7-2-15,-1 3 3 16,1 3-1-16,-4 9-1 0,-1 3 2 15,5 0 1 1,-4 5-3-16,3 0 2 0,1-1 1 16,-1 1-5-16,1-4-5 15,2 1-18-15,17-2-57 16,-16-8-2-16</inkml:trace>
  <inkml:trace contextRef="#ctx0" brushRef="#br0" timeOffset="228778.0973">23673 16552 460 0,'0'0'4'16,"0"0"2"-16,0 0 1 16,0 0 0-16,0 0 1 0,-13-3 1 15,3 6 1-15,-2 5-10 16,-5 5 0-16,2 4 0 15,0 0 0-15,5 8 0 16,1-1 0-16,5 2 0 0,4-2 0 16,11 1 0-16,6-6 0 15,5 1 0-15,6-4 0 16,2-7 0-16,2-1 0 16,-5-3 0-16,3-2 0 0,-7-3 0 15,-6 0 0-15,-4 0 0 16,-13 0 0-16,12 0 0 15,-12 0 0-15,0 0 0 16,0 0 0-16,0 0 0 0,0 0 0 16,0 0 0-16,0 0 0 15,0 0 0-15,-8-3 0 16,8 3 0-16,0 0-88 0,0 0-7 16</inkml:trace>
  <inkml:trace contextRef="#ctx0" brushRef="#br0" timeOffset="233374.894">7286 17868 228 0,'0'0'5'0,"0"0"5"0,0 0 4 16,0-12 2-16,0 12 3 15,-5-12 2-15,5 12 1 16,-5-15 1-16,5 15-4 15,-11-18-4-15,11 18-4 0,-9-13-3 16,9 13-3-16,-18-9-1 16,8 6-2-16,1 3 0 15,9 0-4-15,0 0 1 16,0 0-1-16,-13 8 1 16,1 1-1-16,-25 32 0 0,30-19 1 15,-2-1 0-15,4 2 2 16,5 2 1-16,-2 0 0 15,4-3 0-15,3 0 1 16,-5-22 0-16,23 19 0 16,0 5 0-16,2-22 1 15,-4 1 0-15,32-11 3 16,-28-7-1-16,-3-3 1 0,0 1 0 16,-4-5-1-16,-6 0 0 15,1-3-2-15,-8 5 0 16,-3 1-3-16,-4 3-1 15,-8 4 1-15,10 12-3 0,0 0-1 16,-27-10 2-16,-1 3-1 16,6 7-1-16,-1 3 1 15,-2 9 0-15,3 2 0 16,4 3 3-16,-2 3 0 16,6 4-1-16,2 0 1 15,8 0 0-15,2-1 1 16,4-3-1-16,7-1 1 0,-9-19 0 15,29 18 0-15,-1-1 0 16,-4-12 1 0,-1 0-1-16,2-8 1 0,-3-1-1 15,18-19 2-15,-22 7 0 16,-4-2-1-16,-7 0 1 16,-1-2-4-16,-6 6 0 15,-8-1 0-15,8 15 0 0,0 0 0 16,-19-20 0-16,-4 2-4 15,3 14 1-15,-3 1-1 16,23 3 1-16,-26 0 1 0,-2 3 1 16,28-3 1-16,0 0 0 15,0 0 0-15,-11 10 1 16,4 0 0-16,-2 0-1 16,23 9 3-16,2-19 0 15,0-2 0-15,0-3-1 16,-4-7 0-16,1 2 0 0,-4 0-2 15,-6 0 0-15,-3 10 0 16,0 0-5-16,0 0-4 16,0 0-12-16,0 0-55 15,-5 0-12-15</inkml:trace>
  <inkml:trace contextRef="#ctx0" brushRef="#br0" timeOffset="234357.1908">7663 18314 350 0,'0'0'5'0,"0"0"3"0,0 0 3 15,0 0 1-15,0 0-1 16,0 0 1-16,0 0-1 15,0 0 1-15,0 0-4 16,0 0-4-16,0 0 0 16,0 0-3-16,-5 2 0 15,-34 41-1-15,34-19 1 16,0 1-1-16,-1 3-1 16,6 1 0-16,-2 3 1 0,2 1-1 15,6-3 2-15,1-1-1 16,3 1-3-16,5-9-4 15,2 5-8-15,8-14-25 16,-2 3-40-16,-2-15-3 16</inkml:trace>
  <inkml:trace contextRef="#ctx0" brushRef="#br0" timeOffset="234827.381">8113 18453 313 0,'0'0'6'0,"0"0"3"15,0 0 2-15,0 0 2 16,0 0 1-16,0 0 3 15,0 0-2-15,0-3 2 16,-2-2-7-16,-1 4-3 16,-1-5-1-16,4 1-3 15,-28-10-1-15,19 15-1 16,-2 5 0-16,-1-1 0 16,12-4 0-16,-2 13 1 0,-3 0-1 15,0-1 2-15,-3 0-1 16,10-2 0-16,4 0 1 15,1 0-1-15,23 7 1 16,-7-11 0-16,-23-6 0 16,21-11-1-16,2-1 1 0,-23 12-1 15,10-24-1-15,5 1-1 16,-15 23-1-16,0-20-1 16,-2-2-2-16,2 22-4 15,0 0-8-15,-13-6-12 16,3 4-50-16,-2-2-7 15</inkml:trace>
  <inkml:trace contextRef="#ctx0" brushRef="#br0" timeOffset="235244.8226">8549 18438 374 0,'0'0'6'0,"0"0"5"16,0 0-1-16,0 0 1 15,0 0 1-15,0 0 0 16,0 0 0-16,0 0 0 0,0 0-6 16,0 0-3-16,0 0-2 15,0 6-1-15,-6-5 0 16,-20 56 0-16,15-37-1 15,6 0-1-15,-4 0-3 0,4 5-6 16,-3 2-12-16,3 3-25 16,-2-2-33-16,4-9-5 15</inkml:trace>
  <inkml:trace contextRef="#ctx0" brushRef="#br0" timeOffset="235677.2336">8800 18316 350 0,'0'0'8'16,"0"0"4"-16,0 0 2 0,0 0 0 15,0 0 0-15,0 0 1 16,0 0 0-16,0 0 1 15,0 0-8-15,0 0-3 0,0 0-2 16,0 0-1-16,0 3 0 16,-3 1-1-16,1 2 0 15,-3-1-1-15,-15 30 1 16,20-23-1-16,-2-2 1 16,-3 5 0-16,5-6 1 15,2 3-1-15,3-1 1 16,0-1 1-16,7-10-1 0,1 0 1 15,-4 0-2-15,4 2 1 16,-3-8-1 0,-3-8 0-16,4 2-1 0,-2-23-1 15,-9 13 0-15,0 22-3 16,0 0-5-16,0 0-10 16,-7-5-22-16,-8 1-43 15,3-2-3-15</inkml:trace>
  <inkml:trace contextRef="#ctx0" brushRef="#br0" timeOffset="236004.1322">9202 18427 434 0,'0'0'4'0,"0"0"1"15,0 0-1-15,0 0 2 16,0 0 0-16,0 0 0 16,0 0 0-16,0 0 1 15,0 6-4-15,-2-1-2 16,-1 1 0-16,-26 49-1 0,17-27 0 15,1-6-3-15,1-2-3 16,1 2-6-16,1 3-9 16,-2-1-22-16,5 2-41 15,5-26 0-15</inkml:trace>
  <inkml:trace contextRef="#ctx0" brushRef="#br0" timeOffset="236404.0532">9439 18297 402 0,'0'0'6'0,"0"0"2"16,0 0 1-16,0 0 0 15,0 0 1-15,0 0 0 16,0 0 0-16,0 0 0 0,0 0-5 15,0 0-3-15,0 0-1 16,0 2-1-16,-3 3 1 16,1-3 0-16,-1 6 0 15,-12 24-1-15,15-22 1 16,0 3 1-16,-2-3-1 16,2-10 1-16,0 0 0 0,0 0-1 15,7 7 2-15,6-2-1 16,-1 2-1-16,-3 3 1 15,0-17-1-15,-2-3 0 16,0-2 0-16,4 2-1 16,-11-3-3-16,0 1-2 15,0 0-8-15,-4-1-13 16,-5 8-58-16,-1-1-2 16</inkml:trace>
  <inkml:trace contextRef="#ctx0" brushRef="#br0" timeOffset="236674.9787">9834 18029 427 0,'0'0'2'0,"0"0"2"16,0 0 1-16,0 0 0 16,0 0 2-16,0 0 1 0,0 0 0 15,0 0 1-15,0 0-2 16,2 3-1-16,1 2-1 15,-1 2 0 1,21 57-1-16,-11-34-1 0,-6 0-1 16,1 0 2-16,-7 7-4 15,0 42 0-15,-5-34 0 16,-8-1 0-16,1 1 0 16,-6 2-11-16,1-2-21 15,2-6-53-15,15-39-3 0</inkml:trace>
  <inkml:trace contextRef="#ctx0" brushRef="#br0" timeOffset="238164.1493">7067 13067 259 0,'0'0'8'0,"0"0"4"15,0 0 5-15,10-9 1 16,-10 9 4-16,5-11 2 16,-5 11 3-16,8-9-2 15,-8 9-6-15,0 0-4 0,0 0-5 16,0 0-2-16,0 0-3 16,-4 9-2-16,0-1-1 15,-1 2-1-15,0 2 1 16,-2-2 0-16,-1 0 1 0,8-10-1 15,-12 9 2-15,12-9-1 16,-17 0 1-16,4-5-1 16,1-2 0-16,-6-7 0 15,-5-4-1-15,-4-1 0 16,-3-7-1-16,-7 2-1 0,-5-8 2 16,-15 0-2-16,-5-1-2 15,-8-1 2-15,-12 4 0 16,-5-2-1-16,-10 9 1 15,-10 6 0-15,-2 5 0 0,-6 10 0 16,-4 4 0-16,2 8 0 16,0 9 0-16,3 5 1 15,2 7-1-15,5 1 2 0,3 0-2 16,9 3 0-16,8-3 0 16,7 1 0-16,16-12 0 15,7 2 0-15,10-5 0 16,15-6 0-16,11-5 0 0,12-4 0 15,9-3 0-15,0 0 0 16,0 0 0-16,0 0 0 16,0 0 0-16,0 0 0 15,0 0 0-15,0 9 0 16,0-9 0-16,2 12-13 16,-2-12-21-16,0 20-52 0,7-8-3 15</inkml:trace>
  <inkml:trace contextRef="#ctx0" brushRef="#br0" timeOffset="239590.0599">1650 13094 366 0,'0'0'8'0,"-3"-10"2"15,3 10 0-15,-9-4 1 16,-1 4 1-16,-3 14 0 15,-6 8 1-15,-1 19 1 0,-5 15-6 16,2 18-2-16,4 11-1 16,6 14-1-16,3 5 0 15,0 3 0-15,10 2-1 16,3-8 0-16,19-2 0 16,3-7-1-16,2-9 1 0,-4-8 0 15,9-12 0-15,7-8-3 16,7-9-6-16,-4-14-16 15,-22-7-60-15,19-10-6 0</inkml:trace>
  <inkml:trace contextRef="#ctx0" brushRef="#br0" timeOffset="240107.392">1994 13571 403 0,'0'0'5'0,"-13"-5"1"16,13 5 0-16,-22-6 4 16,4 6 0-16,0 0 0 0,-1 6 1 15,-1 6 0-15,8 7-5 16,-1 10 0-16,-2 0 0 16,15 5-5-16,3 0 0 15,6 2 0-15,1-7 0 16,10-4 0-16,0-8 2 0,10-5-2 15,5-7-1-15,-10-5 3 16,5-5 0-16,-3-7 0 16,-3-8 0-16,-3 1-3 15,-6-8 0-15,-8-4 0 0,-2-1 0 16,-5-2 0-16,-10 4 0 16,-7 0 0-16,0 6 0 15,-6 7 0-15,-7 9 0 0,3 5 0 16,2 8 0-16,4 7-6 15,14 11-10-15,-2-1-21 16,-9 1-49-16,18 1-2 16</inkml:trace>
  <inkml:trace contextRef="#ctx0" brushRef="#br0" timeOffset="240409.0123">2391 13738 449 0,'0'0'2'15,"0"0"2"-15,-2 8 0 16,-1 5 2-16,3 4-1 15,-8 5 1-15,1 7 0 0,-5 4 0 16,-1 7-1-16,3-3-2 16,1-3-2-16,0 1-2 15,0-6-3-15,6-3-9 16,1-4-22-16,7-5-49 0,0-9-2 16</inkml:trace>
  <inkml:trace contextRef="#ctx0" brushRef="#br0" timeOffset="240828.2639">2628 13389 416 0,'0'0'6'0,"0"0"1"15,0 0 2-15,0 0 1 16,-9-5-1-16,9 5 1 16,-12 5 0-16,5 7-1 15,-6 3-4-15,3 2-2 0,6 9-2 16,4-2-1-16,0 3 0 16,0-1 0-16,9-4 0 15,7-5 0-15,1-5 1 0,8-4-1 16,-3-8 1-16,-3 0 1 15,6-8-1-15,-4-4 0 16,-7-3 2-16,2-8-1 0,-9 1 0 16,-2-4 1-16,-5-1-3 15,-8-3 0-15,-1 2 0 16,-7 3 0-16,-4 5 0 16,1 4 0-16,-1 5 0 0,0 11-2 15,3 2-9-15,1 16-14 16,7 7-60-16,4-5-4 15</inkml:trace>
  <inkml:trace contextRef="#ctx0" brushRef="#br0" timeOffset="241029.1742">3028 13424 483 0,'0'0'2'0,"0"0"1"15,0 9 1-15,0 2 0 16,0 7 0-16,0 1 1 0,0 5-1 16,-5 4-2-16,-1 7-2 15,1-3 0-15,3 0 0 16,-1 3-13-16,-6 7-59 16,4-15-16-16</inkml:trace>
  <inkml:trace contextRef="#ctx0" brushRef="#br0" timeOffset="241524.1267">3423 13047 451 0,'0'0'5'0,"0"0"2"16,0 0 1-16,0 0-1 15,-5 0 2-15,3 8-1 16,-2 9 1-16,-1 3-2 0,3 7-7 15,-8 5 0-15,6 8 0 16,-7-1 0-16,4 2 0 16,-5-4 0-16,1-7 0 15,2-1 0-15,-3-7 0 16,1-2 0-16,4-11 0 0,-1 2 0 16,8-11 0-16,0 0 0 15,8 3 0-15,4-6 0 16,3-8 0-16,8 2 0 15,2-6 0-15,5-2 0 0,-2 5 0 16,6-9 0-16,-8 6 0 16,4 0 0-16,-5 6 0 0,-2-1 0 15,-5 5 0-15,-9 0-43 16,1 5-45-16,-10 0-2 16</inkml:trace>
  <inkml:trace contextRef="#ctx0" brushRef="#br0" timeOffset="241740.0179">3691 13204 460 0,'0'0'3'16,"0"0"-1"-16,0 0 3 16,0 0 0-16,13 1 1 15,-6 7 0-15,-2 4 0 0,3 3 1 16,-1 6-3-16,3-2 0 15,-3 6-1-15,3-2-3 0,0-1-6 16,-3-5-8-16,4-12-53 16,-2 7-20-16</inkml:trace>
  <inkml:trace contextRef="#ctx0" brushRef="#br0" timeOffset="242050.1307">3783 12489 470 0,'0'0'3'0,"0"0"1"15,0 0 1-15,0 0 0 16,0 0 1-16,5 8 1 16,7 8 0-16,9 8-3 0,8 3-4 15,4 13 0-15,4 7 0 16,6 10 0-16,-4 3 0 15,0 4 0-15,-1 2 0 16,-9 2 0-16,-4-1 0 0,-7 4 0 16,-8-1 0-16,-8-4 0 15,-2 8 0-15,-12-9 0 0,-10 3 0 16,-3-5 0-16,-3-5 0 16,3 8-8-16,8-18-81 15,-10-7-3-15</inkml:trace>
  <inkml:trace contextRef="#ctx0" brushRef="#br0" timeOffset="244559.2546">16677 12685 354 0,'0'0'8'0,"0"0"5"15,0 0 2-15,-9-7 1 16,9 7 3-16,-8-7 1 16,8 7 1-16,-9-10 1 0,9 10-8 15,-11-17-5-15,11 4-9 16,0-9 0-16,7-3 0 15,11-9 0-15,7-9 0 16,12-9 0-16,13-7 0 0,12-3 0 16,13-8 0-16,9 4 0 15,3-1 0-15,5 7 0 16,0 6 0-16,-9 7 0 16,-4 12 0-16,-9 5 0 15,-11 8 0-15,-12 5 0 16,-10 9 0-16,-9 1 0 0,-8 4 0 15,-8 1 0-15,-12 2 0 16,11 0 0-16,-11 0 0 16,0 0 0-16,0 0 0 0,0 0 0 15,0 0 0-15,0 0 0 16,-6 7 0-16,6-7 0 16,0 0 0-16,-12 10 0 15,2-5-81-15,10-5-11 0</inkml:trace>
  <inkml:trace contextRef="#ctx0" brushRef="#br0" timeOffset="245123.8553">18239 11403 463 0,'0'0'5'16,"0"0"2"-16,-2-10 2 0,2 10-1 15,0 0 0-15,0 0 0 16,0 0-5-16,-3 17-3 16,3 8 0-16,3 8 0 15,4 6 0-15,0 5 0 0,0 6 0 16,1-1 0-16,2 1 0 15,0-3 0-15,-5-2 0 16,0-11 0-16,0-5 0 16,-3-6 0-16,-2-5 0 15,-2-9 0-15,2-9 0 0,-15-4 0 16,3-14 0-16,2-7 0 16,-3-14 0-16,-4-4 0 15,2-16 0-15,0-3 0 16,2-4 0-16,-1-2 0 15,1 1 0-15,8 10 0 0,0 3 0 16,5 7 0-16,7 11 0 16,11 2 0-16,5 17 0 0,7 5 0 15,4 9 0-15,1 3 0 16,-3 15 0-16,1 10 0 16,-11 10 0-16,-7 9 0 15,-8 3 0-15,-7 3 0 0,-10 0 0 16,-7-3 0-16,-3-3 0 15,-5-6 0-15,0-6 0 16,3-9 0-16,2 1-6 16,2-4-53-16,4-11-30 15,14-9-2-15</inkml:trace>
  <inkml:trace contextRef="#ctx0" brushRef="#br0" timeOffset="245610.7038">18483 11668 463 0,'0'0'6'16,"0"0"2"-16,0 0 3 16,0-10 1-16,0 10-1 15,0 0-11-15,0-11 0 16,0 11 0-16,14-12 0 15,1 10 0-15,-3 2 0 0,9 0 0 16,-5 5 0-16,7 4 0 16,-5 6 0-16,-4 5 0 0,-5 0 0 15,-5 3 0 1,-4 0 0-16,0 1 0 16,-8-7 0-16,1-2 0 0,-3-2 0 15,-3-9 0-15,4 1 0 16,-1-5 0-16,3-9 0 15,-1-7 0-15,5-3 0 0,3-9 0 16,0-1 0-16,7-3 0 16,2 3 0-16,3 0 0 15,-3 7 0-15,4 5 0 0,-1 7 0 16,1 8 0-16,-3 2 0 16,0 8 0-16,0 4 0 15,-3 5 0-15,5 0 0 16,1 5 0-16,-1-4 0 0,6 1 0 15,-6-4 0-15,11 2-15 16,4-4-70-16,-10-8-4 16</inkml:trace>
  <inkml:trace contextRef="#ctx0" brushRef="#br0" timeOffset="245824.9759">19044 11705 489 0,'0'0'1'0,"0"0"2"0,0 0 1 15,0 10 1-15,0 0-1 0,0 4 1 16,0 1-5-16,2 5 0 16,2 7 0-16,-2-5 0 15,0 8 0-15,-2-5-37 16,0 2-47-16,0-4-4 15</inkml:trace>
  <inkml:trace contextRef="#ctx0" brushRef="#br0" timeOffset="246310.9155">19099 11276 489 0,'0'0'4'0,"0"0"1"15,0 0 2-15,-8-12-1 16,8 12-6-16,0 0 0 0,0 8 0 16,0 6 0-16,10 11 0 15,1 4 0-15,1 9 0 16,8 3 0-16,-6 4 0 16,4 0 0-16,-1-6 0 0,-2-3 0 15,-2-7 0-15,-3-7 0 16,-3-5 0-16,-2-5 0 15,-5-12 0-15,0 0 0 0,0 0 0 16,-5-17 0-16,-5-5 0 16,-5-7 0-16,0-12 0 15,-2-3 0-15,-1-10 0 16,1-3 0-16,0 0 0 16,2-2 0-16,7 6 0 15,1 4 0-15,7 12 0 0,2 4 0 16,11 9 0-16,6 9 0 15,6 10 0-15,0 5 0 16,3 5 0-16,-1 12 0 16,-2 5 0-16,-3 8 0 0,-9 3 0 15,-6 6 0-15,-7-2 0 16,0-2 0-16,-9 0 0 16,-7-6 0-16,4-1 0 0,-6-9 0 15,6 1-5-15,-8 5-76 16,10-16-7-16</inkml:trace>
  <inkml:trace contextRef="#ctx0" brushRef="#br0" timeOffset="246738.7054">19517 11400 459 0,'0'0'4'0,"0"0"1"16,0 0 2-16,-8 10 0 15,8-10 0-15,-10 9 0 16,10-9 1-16,-10 16-1 0,10-7-7 16,0-9 0-16,5 13 0 15,6-10 0-15,-2-3 0 16,8 0 0-16,1-9 0 16,-4 0 0-16,2-6 0 15,-7 3 0-15,2-6 0 0,-6 4 0 16,-3-1 0-16,-2 5 0 15,0 2 0-15,0 8 0 16,0 0 0-16,0 0 0 16,0 0 0-16,0 10 0 0,7 6 0 15,3 4 0-15,-2-1 0 16,4 2 0-16,1 3 0 16,-6 1 0-16,5-6 0 15,-4 3 0-15,-3-2 0 0,-5 2 0 16,-3-1 0-16,-9-2 0 15,-2-2 0-15,-9 1 0 16,-2 1-10-16,-5 1-51 0,-2-9-27 16,2-4-1-16</inkml:trace>
  <inkml:trace contextRef="#ctx0" brushRef="#br0" timeOffset="246942.8074">19926 11492 463 0,'0'0'4'0,"0"9"1"0,0 1 1 15,0 2 0-15,0 5 0 16,-2 9-1-16,2 0 1 16,-3 0-1-16,3 0-7 15,-2-2-10-15,2-24-54 16,0 22-17-16</inkml:trace>
  <inkml:trace contextRef="#ctx0" brushRef="#br0" timeOffset="247392.4274">19962 10939 484 0,'0'0'4'0,"0"0"1"0,0 0 1 15,0 0-2-15,0 0 1 16,2 5-2-16,6 12-3 16,1 3 0-16,4 7 0 15,2 8 0-15,2 5 0 0,3 4 0 16,-3 1 0-16,4-3 0 16,-9-5 0-16,2-7 0 15,-6-3 0-15,0-7 0 16,-1-5 0-16,-7-15 0 15,2 12 0-15,-2-12 0 0,-2-9 0 16,-8-9 0-16,3-6 0 16,-6-8 0-16,1-6 0 15,-4-7 0-15,2-5 0 0,-1-1 0 16,7-2 0-16,-1 2 0 16,6 9 0-16,3 2 0 15,0 10 0-15,15 6 0 16,0 9 0-16,7 7 0 0,1 8 0 15,-1 10 0-15,3 8 0 16,-6 9 0-16,-1 3 0 16,-6 7 0-16,-4 2 0 15,-8 5-11-15,-2-6-11 16,-9 1-60-16,4-4-4 16</inkml:trace>
  <inkml:trace contextRef="#ctx0" brushRef="#br0" timeOffset="248154.2302">20394 11219 476 0,'0'0'6'0,"0"0"2"15,0 0 2-15,-13-8 1 16,13 8-11-16,0 0 0 0,-9-11 0 15,9 11 0-15,-8-11 0 16,8 11 0-16,5-14 0 16,7 8 0-16,1 0 0 15,4 3 0-15,1 0 0 16,2 3 0-16,-1 0 0 16,-1 3 0-16,-3 5 0 0,-2 4 0 15,-9 2 0-15,-1 1 0 16,-3 2 0-16,-3 3 0 15,-4 0 0-15,-3 3 0 16,-5-4 0-16,0 1 0 0,0-5 0 16,0 0 0-16,-2-3 0 15,2 1 0-15,0 0 0 16,2-6 0-16,6 0 0 0,7-7 0 16,-10 7 0-16,10-7 0 15,0 0 0-15,0 0 0 16,0 0 0-16,0 0 0 0,0 0 0 15,0 0 0-15,0 0 0 16,0 0 0-16,0 0 0 16,0 0 0-16,0 0 0 15,0 0 0-15,0 0 0 0,0 0 0 16,0 0 0 0,0 0 0-16,0 0 0 0,0 0 0 15,0 0 0-15,0 0 0 16,0 0 0-16,0 0 0 15,0 0 0-15,0 0 0 16,10 2 0-16,5-2 0 0,5-4 0 16,7-4 0-16,1-3 0 15,6 0 0-15,1-1 0 16,-3-1 0-16,-4 6 0 0,-3 0 0 16,-8 1 0-16,-2 1 0 15,-15 5 0-15,15-5 0 16,-15 5 0-16,0 0 0 0,0 0 0 15,0 0 0-15,0 0 0 16,0 0 0-16,0 0 0 16,0 0 0-16,0 0 0 15,0 0 0-15,0 0 0 16,0 0 0-16,0 0-73 16,0-15-22-16</inkml:trace>
  <inkml:trace contextRef="#ctx0" brushRef="#br0" timeOffset="248476.7897">20588 10418 461 0,'0'0'5'15,"0"0"0"-15,0 0 1 0,0 0 1 16,0 0 0-16,15 0 1 16,4 14 1-16,11 8-6 15,11 14-3-15,5 13 0 16,9 9 0-16,5 14 0 0,-5 10 0 16,-6 4 0-1,-9 3 0-15,-10-1 0 0,-13-2 0 16,-15-1 0-16,-6-6 0 15,-16-5 0-15,-7-5 0 16,-11-7 0-16,1-10-45 0,-10 8-44 16</inkml:trace>
  <inkml:trace contextRef="#ctx0" brushRef="#br0" timeOffset="248938.4569">17970 11200 354 0,'0'0'8'0,"0"0"3"16,-14-6 2-16,3 6-1 15,-1 0 1-15,-3 10 1 0,-4 9 3 16,-6 19 2-16,4 16-5 16,1 21-3-16,3 12-1 15,10 17 0-15,7 8-5 16,14 4-5-16,16-2 0 16,25-8 0-16,10-14 0 15,27-8-26-15,13-14-59 0,-1-13-5 16</inkml:trace>
  <inkml:trace contextRef="#ctx0" brushRef="#br0" timeOffset="255688.0593">13986 7177 325 0,'0'0'7'0,"0"0"4"15,0-8 4-15,0 8 3 16,-5-17 3-16,-1 7 0 16,1-5 2-16,-2 3-1 0,-5-4-5 15,-6 2-5-15,0 3-3 16,-6 2-3-16,-11 1-2 15,-2 5-4-15,-5 3 0 16,-6 5 0-16,-7 10 0 0,1 6 0 16,-3 1 0-16,2 5 0 15,7 7 0-15,6 1 0 16,5 0 0-16,12 2 0 16,13-5 0-16,12 3 0 15,8-5 0-15,17-1 0 0,14-8 0 16,9 1 0-16,14-8 0 15,2-4 0-15,6-2 0 16,-1-6 0-16,1-2 0 16,-10 0 0-16,-6-2 0 0,-11-3 0 15,-11 2 0-15,-9 0 0 16,-9 2 0-16,-4 1 0 16,-10 0 0-16,0 0 0 0,0 0 0 15,0 0 0-15,0 0 0 16,0 0 0-16,0 0 0 15,0 0 0-15,0 0 0 16,0 0 0-16,0 0 0 0,0 0 0 16,0 0 0-16,0 0 0 15,0 0 0-15,0 0 0 16,0 0 0-16,0 0 0 16,0 0 0-16,0 0 0 15,0 0 0-15,0 0-2 0,0-10-83 16,0 10-8-16</inkml:trace>
  <inkml:trace contextRef="#ctx0" brushRef="#br0" timeOffset="255974.1492">14507 7246 478 0,'0'0'4'0,"0"0"2"16,0 0 1-16,0 0 1 16,0-12 0-16,0 12-8 15,5-10 0-15,5 5 0 16,10-1 0-16,0 0 0 0,8 0 0 15,2-2 0-15,4-7-62 16,-1 15-26-16,-8 0-2 16</inkml:trace>
  <inkml:trace contextRef="#ctx0" brushRef="#br0" timeOffset="256140.7166">14460 7411 407 0,'0'0'7'0,"0"0"2"0,0 0 1 16,0 0 2-16,0 0 0 15,15-7 2-15,2 0-1 16,8-1 1-16,7 1-6 16,11-4-3-16,4 4-13 0,-2 7-50 15,4-7-27-15,1 2-1 16</inkml:trace>
  <inkml:trace contextRef="#ctx0" brushRef="#br0" timeOffset="258319.4734">15007 7615 397 0,'0'0'7'0,"0"0"4"15,0 0 2-15,0 0 1 0,-5-10 1 16,5 10-2-16,0 0 1 16,0 0 1-16,-5 18-7 15,5 4-4-15,2 4-4 16,8 9 0-16,3 11 0 0,10 2 0 15,3 8 0 1,4-10 0-16,3-1 0 16,0-6 0-16,1-2 0 15,-6-9 0-15,-1-6 0 0,-10-10 0 16,-2-9 0-16,-3-6 0 16,0-11 0-16,-1-16 0 15,1-12 0-15,1-12 0 16,-6-16 0-16,8-15 0 15,-5-11 0-15,0-3 0 0,-3-8 0 16,-2 4 0-16,-3-1 0 16,-2 4 0-16,0 11 0 15,-2 0 0-15,-3 10 0 0,-5 7 0 16,1 3 0-16,-2 7 0 16,-1 5 0-16,3 4 0 15,-2 12 0-15,4 3 0 0,0 11 0 16,4 2 0-16,1 11 0 15,-2 1 0-15,4 13 0 16,0-12 0-16,0 12 0 16,0 0 0-16,0 0 0 15,0 0 0-15,0 0 0 0,0 0 0 16,0 0 0-16,0 0 0 16,0 0 0-16,0 0 0 15,0 0 0-15,0 0 0 16,0 0 0-16,0 0 0 15,0 0 0-15,0 0 0 0,0 0 0 16,0 0 0-16,0 0 0 16,0 0 0-16,0 0 0 15,0 0 0-15,0 0 0 0,0 0 0 16,0 0 0-16,0 0 0 16,0 0 0-16,0 0 0 15,0 0 0-15,0 0 0 0,0 0 0 16,0 0 0-16,0 0 0 15,0 0 0-15,0 0 0 16,0 0 0-16,0 0 0 0,0 0 0 16,0 0 0-16,4 4 0 15,-4-4 0-15,14 8 0 16,-2-5 0-16,6 1 0 16,2 2 0-16,10-2 0 15,2 1 0-15,8 0 0 16,2 1 0-16,5-2 0 0,6 1 0 15,-2-2 0-15,4 2 0 16,3-1 0-16,1 2 0 16,3-4 0-16,3 3 0 15,2-3 0-15,3 1 0 0,4-3 0 16,6 0 0-16,5 0 0 16,1 0 0-16,14-3 0 15,2-2 0-15,3 3 0 0,1 0 0 16,11-4 0-16,0 4 0 15,5 0 0-15,-3-1 0 16,-2 1 0-16,5 2 0 0,2 0 0 16,-2 0 0-16,2-3 0 15,-2 3 0-15,-3 0 0 16,3 0 0-16,5 3 0 16,-5 2 0-16,-3-3 0 15,3 3 0-15,-3-2 0 16,3-1 0-16,-3-2 0 0,1 2 0 15,-7-2 0-15,4 0 0 16,3 0 0-16,-6-2 0 16,1 0 0-16,-6-1 0 15,5 0 0-15,-2-1 0 0,5 1 0 16,-5 1 0-16,0-3 0 16,2 0 0-16,-2 3 0 15,2-4 0-15,1 1 0 0,-5 2 0 16,-4-1 0-16,1 2 0 15,-3-4 0-15,1 2 0 16,-1-4 0-16,-5 2 0 16,-7 2 0-16,3-1 0 0,-3 0 0 15,0 0 0-15,-5 0 0 16,0 3 0-16,-2 2 0 16,-3-3 0-16,2 1 0 15,0 0 0-15,1 2 0 16,0 0 0-16,2 0 0 0,-6 0 0 15,6 0 0-15,-4 0 0 16,-1 2 0-16,-3 3 0 16,3-3 0-16,-2 3 0 15,-3-3 0-15,3 1 0 16,-4 2 0-16,-1 0 0 0,2-1 0 16,0-1 0-16,2 0 0 15,-1-1 0-15,-2-2 0 0,2 0 0 16,-1 0 0-16,0 0 0 15,1 0 0-15,-4-2 0 16,-3 2 0-16,2 0 0 16,-4-3 0-16,4 3 0 0,-1-3 0 15,-3 2 0-15,4-4 0 16,-1 2 0-16,-1 0 0 16,4 1 0-16,-3-1 0 15,1 3 0-15,1 0 0 16,-2 0 0-16,0 0 0 0,3-2 0 15,2 0 0-15,0 2 0 16,0-3 0-16,2 3 0 16,-1-2 0-16,2-1 0 15,-4 1 0-15,2 0 0 0,-7-1 0 16,-1-2 0-16,-3 3 0 16,0-3 0-16,-7 2 0 15,0 1 0-15,2-1 0 0,-5 1 0 16,-3 2 0-16,3 0 0 15,-2 0 0-15,3 0 0 16,-4 2 0-16,-1-2 0 0,1 3 0 16,1-3 0-16,0 0 0 15,-5 0 0-15,-4 0 0 16,-4 0 0-16,-1-5 0 16,-9 5 0-16,-2-2 0 15,-8-1 0-15,-2 0 0 16,-5 3 0-16,0-2 0 0,-5 2 0 15,0 0 0-15,-10 0 0 16,12 0 0-16,-12 0 0 16,0 0 0-16,0 0 0 15,0 0 0-15,0 0 0 0,0 0 0 16,0 0 0-16,0 0 0 16,0 0 0-16,0 0 0 15,0 0 0-15,-12 5-26 0,-16 2-62 16,10 1-4-16</inkml:trace>
  <inkml:trace contextRef="#ctx0" brushRef="#br0" timeOffset="260306.8101">15946 7057 415 0,'0'0'6'16,"0"0"2"-16,3-12 3 0,-3 12 1 16,0-13 2-16,0 13 0 15,0-14 0-15,0 14-1 16,0 0-9-16,0 0-4 16,-7 17 0-16,7 10 0 0,0 6 0 15,2 1 0-15,3 8 0 16,1 6 0-16,-2-4 0 15,4 0 0-15,-4-6 0 16,1-4 0-16,0-2 0 16,-2-8 0-16,0-3 0 15,-3-6 0-15,0-3 0 0,0-12 0 16,0 10 0-16,0-10 0 16,-6-7 0-16,1-11 0 15,-2-1 0-15,0-13 0 0,2-8 0 16,-3-6 0-16,1-4 0 15,4-3 0-15,1 2 0 16,2 1 0-16,0 2 0 0,5 9 0 16,4 5 0-16,4 3 0 15,7 9 0-15,2 7 0 16,3 4 0-16,7 8 0 16,3 3 0-16,-3 10 0 15,4 6 0-15,-12 9 0 0,-1 3 0 16,-8 7 0-16,-3-1 0 15,-10 1 0-15,-4 2 0 16,-12-7 0-16,-7-1 0 16,-6-4 0-16,-5-5 0 15,-3-3 0-15,-2-4 0 0,1 0 0 16,6-7 0-16,6 0 0 16,4-4 0-16,7-2 0 15,4 0-25-15,9 0-57 0,9-2-7 16</inkml:trace>
  <inkml:trace contextRef="#ctx0" brushRef="#br0" timeOffset="260853.0431">16185 7374 476 0,'0'0'4'16,"0"0"1"-16,0 0 2 15,0 0 0-15,0-12 1 0,0 12-4 16,5-12-4-16,3 7 0 16,7 0 0-16,5 3 0 15,-1 2 0-15,6 4 0 16,0 6 0-16,-2 8 0 0,-4 1 0 15,-6 3 0-15,-6 3 0 16,-7 3 0-16,0-4 0 16,-9-1 0-16,-4-6 0 15,-4 0 0-15,1-6 0 0,0-4 0 16,0-3 0-16,4-4 0 16,1-2 0-16,4-7 0 15,7-4 0-15,0-6 0 16,11-4 0-16,3 0 0 15,-2-1 0-15,9 2 0 0,-4 5 0 16,0 1 0-16,1 6 0 16,-8 6 0-16,-1 4 0 15,-9 0 0-15,13 17 0 0,-8-4 0 16,2 4 0-16,-2 3 0 16,3-1 0-16,0 3 0 15,1-2 0-15,2 0 0 0,-2-3 0 16,6-2 0-16,0-5 0 15,3 2-8-15,-1 0-51 16,3-4-28-16,2-5-1 16</inkml:trace>
  <inkml:trace contextRef="#ctx0" brushRef="#br0" timeOffset="261270.2572">16725 7364 447 0,'0'0'6'0,"0"0"1"16,0 0 2-16,0 0 0 0,0 0 1 16,0 0 1-16,0 0 1 15,7-7-12-15,6 7 0 16,6-3 0-16,6 1 0 0,3 2 0 15,4-2 0-15,0-1 0 16,3 1 0-16,-8 2 0 16,1-3 0-16,-8 3 0 15,-8 0 0-15,1 0 0 0,-13 0 0 16,10 0 0-16,-10 0 0 16,0 0 0-16,0 0 0 15,0 0 0-15,0 0 0 16,0 0 0-16,0 0 0 0,0 0 0 15,0 0 0 1,0 0 0-16,-7 5 0 0,7-5 0 16,-9 7 0-16,9-7 0 15,-9 10-7-15,9-10-83 16,0 10-2-16</inkml:trace>
  <inkml:trace contextRef="#ctx0" brushRef="#br0" timeOffset="261970.0646">17247 7278 422 0,'0'0'6'0,"0"0"2"16,0 0 2-16,5-11 1 0,-5 11 0 16,0 0 1-16,0 0-1 15,0-9 0-15,0 9-4 16,-15 9-5-16,4 5-2 0,4 5 0 16,-2-2 0-16,1 4 0 15,4 3 0-15,0 0 0 16,10-3 0-16,8-4 0 0,4-5 0 15,6-4 0-15,6-3 0 16,3-5 0-16,2-5 0 16,-3-7 0-16,-2 0 0 15,-2-6 0-15,-9-5 0 16,-4-2 0-16,-8 2 0 0,-7-1 0 16,-12 2 0-16,-8 2 0 15,-5 5 0-15,-5 5 0 16,-2 6 0-16,2 4 0 15,-2 0-6-15,9 7-33 16,14 3-48-16,9-10 0 0</inkml:trace>
  <inkml:trace contextRef="#ctx0" brushRef="#br0" timeOffset="262243.0876">17625 6909 484 0,'0'0'3'0,"0"0"1"0,0 0 0 16,0 0 0-16,10 12 2 16,-3 3 0-16,4 7-6 15,3 8 0-15,6 2 0 16,2 10 0-16,3 8 0 0,2-1 0 16,-2 6 0-16,-8-1 0 15,-1 1 0-15,-9-3 0 16,-10 0 0-16,-11 0 0 15,-13-2 0-15,-14-2 0 16,-6 1 0-16,-12-3 0 16,-6-9-9-16,-4-4-68 0,-6 4-13 15</inkml:trace>
  <inkml:trace contextRef="#ctx0" brushRef="#br0" timeOffset="262661.1049">15645 6928 346 0,'0'0'7'0,"-4"-1"1"15,4 1 2-15,-15-3 2 16,2 3-1-16,-4 4 1 16,-3 14 2-16,0 4 1 0,-2 18-6 15,-3 11 0-15,0 12 0 16,3 11-1-16,5 5-1 15,4 6-1-15,8 4 0 16,7-5-2-16,16-7 0 16,17-5-2-16,9-8 1 0,38-10-1 15,10-6-2 1,18-14-4-16,7-12-23 16,7-4-55-16,15-8-4 15</inkml:trace>
  <inkml:trace contextRef="#ctx0" brushRef="#br0" timeOffset="263199.7601">17958 6788 436 0,'0'0'6'0,"0"0"1"0,-13-16 3 16,13 16 1-16,-12-15 2 16,7 5-1-16,0-2 1 15,2 0-10-15,3 2-3 0,11 0 0 16,8 3 0-16,4 2 0 16,2 2 0-16,5 3 0 15,2 6 0-15,-5 6 0 0,-2 3 0 16,-10 6 0-16,-8 5 0 15,-7 4 0-15,-5-1 0 16,-9 3 0-16,-9-2 0 0,0 0 0 16,-2-6 0-16,6-2 0 15,1-2 0-15,6-2 0 16,8-8 0-16,4-10 0 16,21 7 0-16,9-7 0 15,10-2 0-15,7-3 0 0,8 0-5 16,7-3-81-16,-9-1-2 15</inkml:trace>
  <inkml:trace contextRef="#ctx0" brushRef="#br0" timeOffset="263586.8308">18683 7174 456 0,'0'0'5'16,"0"0"0"-16,0 0 1 15,0 0 0-15,0 0 0 16,4 13 1-16,-4-4 0 0,2 8 0 16,0 6-4-16,1 4 0 15,-1 3-3-15,3 2-3 0,0 5-7 16,-5-4-22-16,-3-4-53 15,3-4-1-15</inkml:trace>
  <inkml:trace contextRef="#ctx0" brushRef="#br0" timeOffset="263755.9042">18492 7291 474 0,'0'0'4'15,"0"0"0"-15,0 0 1 0,0 0-1 16,7 0 1-16,9-6-1 15,9 3 0-15,5-1 1 16,9-1-5-16,11-1-4 16,2-5-17-16,-2 5-62 15,12 2-3-15</inkml:trace>
  <inkml:trace contextRef="#ctx0" brushRef="#br0" timeOffset="264204.2197">19238 7013 474 0,'0'0'3'16,"0"0"1"-16,0 0-1 15,0 0 1-15,-10 2 0 16,7 11 1-16,3 4-1 0,0 8 1 16,3 8-3-1,3 3 1-15,1 3-3 0,2 4 0 16,4-1 0-16,-1-5 0 15,-4-2 0-15,-1-8 0 16,-1-3 0-16,-2-6 0 16,-1-5 0-16,-3-13 0 0,0 0 0 15,-10 0 0-15,0-15 0 16,0-8 0-16,-5-6 0 0,0-8 0 16,6-11 0-16,-4-4 0 15,3-5 0-15,7 0 0 16,3-2 0-16,0 7 0 0,10 7 0 15,8 4 0-15,4 10 0 16,7 9 0-16,9 10 0 16,0 9 0-16,-1 3 0 15,0 15 0-15,-3 7 0 16,-9 6 0-16,-7 9 0 16,-11 5 0-16,-7 0 0 0,-12 3 0 15,-8 0 0-15,-10-11-6 16,3 5-21-16,-8-9-56 15,8-3-4-15</inkml:trace>
  <inkml:trace contextRef="#ctx0" brushRef="#br0" timeOffset="264638.6312">19671 7231 413 0,'0'0'5'16,"0"0"1"-16,-8 0 3 15,1 5 0-15,-6-1 0 0,1 4 1 16,2 2 1-16,0-1-1 16,0 2-3-16,10 2-3 15,0-4-1-15,10-2 0 16,5-1 0-16,5-6-1 0,2 0 1 16,3-6-1-1,0-1 0-15,-5-6-2 0,2 1 0 16,-7-3 0-16,0 3 0 15,-8 2 0-15,-7 10 0 16,7-11 0-16,-7 11 0 0,0 4 0 16,0 8 0-16,0 8 0 15,0-1 0-15,0 10 0 16,6 0 0-16,-3 8 0 16,4-3 0-16,-2 1 0 15,-1 0 0-15,-4-1 0 0,0-1 0 16,-7-6 0-16,-7 0 0 15,-6-4 0-15,-5-5 0 16,-5-4 0-16,-5-4 0 0,0-6 0 16,-2-1 0-16,4-3-4 15,1-10-23-15,-3-2-58 16,21-3-4-16</inkml:trace>
  <inkml:trace contextRef="#ctx0" brushRef="#br0" timeOffset="264836.0995">20051 7250 453 0,'0'0'5'15,"0"0"1"-15,0 0 1 16,0 0 1-16,15-10 0 16,-3 8 0-16,3 0 0 0,6-3 0 15,3 5-8-15,3-3 0 16,8 3-15-16,0 3-69 15,-2-3-1-15</inkml:trace>
  <inkml:trace contextRef="#ctx0" brushRef="#br0" timeOffset="265173.7784">20625 7097 471 0,'0'0'4'15,"0"0"1"-15,0 0 0 16,0 0 0-16,-15 0 1 16,8 2-1-16,-3 6 1 15,-2 5-2-15,-1 1-4 0,3 6 0 16,3 0 0-16,4 5 0 16,3-5 0-16,7-1 0 15,11-1 0-15,2-7 0 16,5 0 0-16,0-8 0 0,2-3 0 15,-2-6 0-15,-3-4 0 16,-4-9 0-16,-9 0 0 0,-1-9 0 16,-8-2 0-16,-8 5 0 15,-4-2 0-15,-6 9 0 16,-6-4 0-16,-1 15-7 16,-5 2-47-16,5 5-34 15,3 0 0-15</inkml:trace>
  <inkml:trace contextRef="#ctx0" brushRef="#br0" timeOffset="265423.1112">20904 6861 496 0,'0'0'2'16,"0"0"0"-16,0 0 1 15,0 0 0-15,10 3 0 16,4 11-1-16,4 7-2 0,5 7 0 15,2 6 0-15,4 11 0 16,1 8 0-16,-6 5 0 16,-6 2 0-16,-11 3 0 15,-7 4 0-15,-14-4 0 0,-14 3 0 16,-17-7 0-16,-1 4 0 16,-19-11-25-16,-12 2-61 15,2-7-3-15</inkml:trace>
  <inkml:trace contextRef="#ctx0" brushRef="#br0" timeOffset="265849.4103">19129 6803 386 0,'0'0'5'0,"0"0"3"15,-12-13 1-15,3 8 1 16,-3 3 1-16,-6-3 0 15,-6 5 1-15,-5 5 0 16,-4 7-4-16,-5 13-3 16,-1 7-1-16,-5 12 0 0,3 10 0 15,2 11 0-15,6 5 0 16,6 4-1-16,12 1 1 0,12 2-1 16,16-2 1-16,15-5-4 15,13-2 0-15,19-7 0 16,15 1 0-16,15-7 0 0,9-5 0 15,18-2-23-15,14-5-61 16,-2-11-3-16</inkml:trace>
  <inkml:trace contextRef="#ctx0" brushRef="#br0" timeOffset="266486.028">21189 6696 431 0,'0'0'7'0,"0"0"0"16,0 0 3-16,-7-10 1 16,7 10 2-16,-2-10 0 0,2 10 1 15,0-12-9-15,0 12-5 16,14-15 0-16,7 9 0 16,4 1 0-16,2 1 0 0,3 1 0 15,2 3 0-15,0 5 0 16,-8 5 0-16,-1 5 0 15,-12 5 0-15,-7 5 0 0,-4-3 0 16,-10 4 0-16,-5 0 0 16,-5-2 0-16,3-3 0 15,0-4 0-15,5-5 0 16,1 0 0-16,11-12 0 0,2 8 0 16,19-5 0-16,6-3 0 15,5 0 0-15,5-3 0 16,4-2 0-16,-2 0 0 15,1 2 0-15,-6 3 0 16,-9-2 0-16,-2 2-28 0,0 2-59 16,-16 1-2-16</inkml:trace>
  <inkml:trace contextRef="#ctx0" brushRef="#br0" timeOffset="267313.1014">22022 7110 425 0,'0'0'5'16,"0"-11"4"-16,0 1 1 15,0 10 3-15,0-17 0 16,3 7 1-16,-3 10-1 0,0-12-4 16,0 12-9-16,0 15 0 15,-3 9 0-15,0 2 0 16,-1 8 0-16,1 4 0 16,-2 2 0-16,1-2 0 0,4 4 0 15,-3-9-22-15,-2-3-63 16,5-3-4-16</inkml:trace>
  <inkml:trace contextRef="#ctx0" brushRef="#br0" timeOffset="267503.6886">21812 7263 448 0,'0'0'4'16,"0"0"3"-16,0 0 1 0,0 0 0 15,0 0 1-15,0-10-1 16,12 5 0-16,4-3 1 15,12 2-7-15,7-1-2 16,7-4 0-16,13 4-5 16,-3-3-23-16,3 4-55 15,9 2-4-15</inkml:trace>
  <inkml:trace contextRef="#ctx0" brushRef="#br0" timeOffset="268020.449">22646 6953 485 0,'0'0'2'0,"0"0"1"16,0 0-1-16,0 0 1 15,-5 10 1-15,3 5 0 16,2 7 0-16,0 6 0 0,0 6-4 15,5 8 0-15,0 3 0 16,2 2 0-16,1-3 0 16,-1 1 0-16,1-2 0 15,-4-7 0-15,-1-1 0 16,-1-7 0-16,-2-6 0 0,0-5 0 16,-2-8 0-16,2-9 0 15,-10 0 0-15,3-11 0 0,0-11 0 16,1-9 0-16,-4-10 0 15,3-4 0-15,0-10 0 16,1-2 0-16,1-2 0 16,5 2 0-16,0 2 0 15,5 6 0-15,6 6 0 0,3 7 0 16,6 9 0-16,1 6 0 16,5 9 0-16,-3 4 0 15,-1 8 0-15,1 8 0 16,-4 9 0-16,-6 7 0 15,-8 0 0-15,-5 7 0 0,-2 1 0 16,-11 6 0-16,-7-4 0 16,-5-3 0-16,-2 1-4 15,-3-10-13-15,3-5-45 16,4 4-24-16,-1-5-2 0</inkml:trace>
  <inkml:trace contextRef="#ctx0" brushRef="#br0" timeOffset="268934.729">22890 7300 471 0,'0'0'5'0,"0"0"1"16,0 0 2-16,0 0 1 15,-3-5 1-15,3 5-8 16,0 0-2-16,0 0 0 15,0 0 0-15,0-10 0 0,8 10 0 16,5 0 0-16,-1 0 0 16,0 0 0-16,6 0 0 15,-1 2 0-15,-2 2 0 16,-3-2 0-16,-2 0 0 16,-10-2 0-16,12 5 0 0,-12-5 0 15,0 0 0-15,0 0 0 16,5 11 0-16,-5-11 0 15,0 0 0-15,0 0 0 0,0 6 0 16,0-6 0-16,0 0 0 16,0 0 0-16,0 0 0 15,0 0 0-15,0 0 0 16,0 0 0-16,0 0 0 0,0 0 0 16,0 0 0-16,0 0 0 15,0 0 0-15,0 0 0 16,0 0 0-16,0 0 0 15,0 0 0-15,0 0 0 0,0 0 0 16,0 0 0-16,0 0 0 16,11 0 0-16,-11 0 0 15,0 0 0-15,0 0 0 16,0 0 0-16,0 0 0 0,0 0 0 16,7 8 0-16,-7-8 0 15,0 0 0-15,0 0 0 16,0 0 0-16,5 7 0 0,-5-7 0 15,-5 13 0-15,-2-4 0 16,-4 1 0-16,-3 5 0 16,-4 3 0-16,-1 2 0 15,-1-1 0-15,-1 1 0 0,-3-2 0 16,6 1 0-16,1-4 0 16,2-2 0-16,2-1 0 15,6-2 0-15,7-10 0 16,-10 13 0-16,10-13 0 0,0 0 0 15,0 0 0 1,0 0 0-16,8 7 0 0,1-7 0 16,4 0 0-16,4 0 0 15,1-5 0-15,4 3 0 16,4-1 0-16,-5-2 0 0,-1 2 0 16,1-2 0-16,-5 4 0 15,-3 1 0-15,-3 0 0 16,-10 0 0-16,12 0 0 15,-12 0 0-15,0 0 0 0,0 0 0 16,0 0 0-16,0 0 0 16,0 0 0-16,0 0 0 15,0 0 0-15,0 0 0 0,0 0 0 16,0 0 0-16,0 0 0 16,0 0 0-16,0 0-24 15,0 0-63-15,0 0-3 16</inkml:trace>
  <inkml:trace contextRef="#ctx0" brushRef="#br0" timeOffset="269339.7669">23504 7193 479 0,'0'0'3'0,"0"0"2"15,0 0 0-15,0 0 1 0,0 0-1 16,0 0 1-16,0 6-4 16,0-6-2-16,0 0 0 15,17 4 0-15,-4 2 0 16,4-6 0-16,11 2 0 15,-1 0 0-15,3-2 0 0,2 0 0 16,1 0 0-16,-6 0 0 16,-5 0 0-16,-2 0 0 15,-8-2 0-15,-1 2 0 16,-11 0 0-16,12-2 0 0,-12 2 0 16,0 0 0-16,0 0 0 15,0 0 0-15,0 0 0 16,-8 0 0-16,8 0 0 0,-12 4 0 15,-1 2-89-15,4-4-2 16</inkml:trace>
  <inkml:trace contextRef="#ctx0" brushRef="#br0" timeOffset="269823.233">24034 6958 485 0,'0'0'3'0,"0"0"3"16,0 0 0-16,5-9 2 16,-5 9-5-16,0 0-3 0,0 0 0 15,9-8 0-15,-9 8 0 16,5 17 0-16,-3 0 0 15,-2 7 0-15,0 2 0 0,-4 3 0 16,-4 3 0-16,-4-1 0 16,-3-2 0-16,-4-1 0 15,-2-3 0-15,1-8 0 16,1 1 0-16,1-6 0 0,6 0 0 16,-1-5 0-16,13-7 0 15,-10 8 0-15,10-8 0 16,10 0 0-16,6 0 0 15,3 0 0-15,3-3 0 16,3 3 0-16,5-3 0 16,-2-1 0-16,-1 4 0 0,-5-3 0 15,0 3 0-15,-6 0 0 16,-2 0 0-16,-4 0 0 16,-10 0 0-16,11 0 0 0,-11 0 0 15,0 0 0-15,-3 7-46 16,3-7-43-16,-15 6-1 15</inkml:trace>
  <inkml:trace contextRef="#ctx0" brushRef="#br0" timeOffset="270038.9403">24359 7169 480 0,'0'0'2'16,"0"0"-1"-16,0 0 2 15,0 5 0-15,3 2 1 16,-3 8 0-16,2-2 0 16,-2 5 1-16,0 1 0 15,0 2-5-15,5 3 0 0,-2-2 0 16,-1 0-3-16,5-3-16 16,-4 6-62-16,1-9-5 0</inkml:trace>
  <inkml:trace contextRef="#ctx0" brushRef="#br0" timeOffset="270319.8151">24464 6788 489 0,'0'0'3'16,"0"0"1"-16,0 0 0 0,-3-10 0 15,3 10 0-15,5 0-1 16,9 10-3-16,7 6 0 15,4 12 0-15,2 6 0 16,3 9 0-16,0 9 0 16,0 5 0-16,-8 11 0 15,-5 0 0-15,-10 2 0 0,-7-1 0 16,-9-2 0-16,-11 2 0 16,-13-5 0-16,-4 1 0 15,-13-10 0-15,-1-1-5 0,-7-7-83 16,-6-8-2-16</inkml:trace>
  <inkml:trace contextRef="#ctx0" brushRef="#br0" timeOffset="270750.6245">22437 6721 365 0,'0'0'8'0,"0"0"2"16,-2-13 1-16,2 13 1 16,-10-8-1-16,2 8 1 0,-6 3 1 15,-4 9 2-15,-4 15-6 16,-5 9-3-16,-1 13 0 16,-4 13 0-16,0 10 2 15,4 9-2-15,8 4 0 16,11 4-1-16,9 2-3 0,14-1-2 15,16-9 0-15,15-3 0 16,15-11 0-16,11-8 0 16,17-8 0-16,6-13-7 15,13-11-71-15,7-5-9 16</inkml:trace>
  <inkml:trace contextRef="#ctx0" brushRef="#br0" timeOffset="271537.2426">24881 6753 421 0,'0'0'6'16,"0"-13"5"-16,0 3-1 16,0 1 3-16,0-4 2 15,0 1 0-15,3-3 1 16,2 2-12-16,0 3-4 0,-5 10 0 15,12-12 0-15,1 12 0 16,-4 0 0-16,4 7 0 16,-1 4 0-16,0 4 0 15,-4 5 0-15,-3 2 0 0,-2 2 0 16,-3-1 0-16,-8 4 0 16,0-2 0-16,-1-6 0 15,-6 1 0-15,2-5 0 16,4 0 0-16,1-5 0 15,3-2 0-15,5-8 0 0,0 12 0 16,13-10 0-16,9 1 0 16,0-3 0-16,5 0 0 15,6-5 0-15,-1 2 0 0,3-4 0 16,-5 2 0-16,-1-3 0 16,-9 4 0-16,1 1 0 15,-7-2 0-15,-3 3 0 16,-11 2 0-16,14-4 0 0,-14 4 0 15,0 0 0-15,0 0 0 16,0 0 0-16,0 0 0 16,0 0 0-16,0 0 0 15,0 0 0-15,0 0 0 16,0 0 0-16,0 0 0 0,2 6 0 16,9 2-90-16,-11-8-5 15</inkml:trace>
  <inkml:trace contextRef="#ctx0" brushRef="#br0" timeOffset="274850.9992">11261 13672 292 0,'0'0'6'0,"-7"3"1"15,-4-2 2-15,11-1 3 16,-14 6-2-16,14-6 2 15,-10 5 3-15,10-5 2 0,12 2-1 16,15-2-4-16,13 0-1 16,12-5 0-16,15-3 0 15,8-1 0-15,9-3-3 16,3 1-2-16,-2-1-2 0,-5-1 0 16,-8 6-2-16,-13 2 0 15,-6 3 0-15,-14 2-2 16,-11 0 2-16,-8 0 0 15,-8 0 1-15,-12 0 0 0,0 0 0 16,-7 7 0-16,-21-2 0 16,-6 4 0-16,-14 2 0 15,-9 2-1-15,-10 1-1 16,-7 4 0-16,-4-1-1 0,-2 0 2 16,6-3-2-16,10-1 0 15,6 0 0-15,16-5 0 16,9-1 0-16,14-2 0 15,19-5 0-15,0 0 0 16,25 0 0-16,12-5 0 16,16-5 0-16,6-3 0 0,15-5 0 15,9 2 0-15,-2-7 0 16,-3 4 0-16,-9 2 0 16,-12 2 0-16,-12 4 0 15,-10 1 0-15,-16 8 0 0,-6 2 0 16,-13 0 0-16,0 0 0 15,0 0 0-15,-2 9-2 0,-9 6-85 16,11-15-2-16</inkml:trace>
  <inkml:trace contextRef="#ctx0" brushRef="#br0" timeOffset="279805.0223">15979 15371 135 0,'0'0'7'0,"0"0"6"15,-5-10 3-15,5 10 6 16,0 0 4-16,-12-4 0 16,12 4 4-16,-11-3 0 15,11 3-5-15,0 0-4 0,-12 3-4 16,12-3-4-16,0 0-3 16,0 0-3-16,0 0-2 15,-2 9 1-15,2-9 1 16,7 7 0-16,13-4 1 0,5 0 0 15,10-3 2-15,15 0 0 16,9 0 0-16,16-6-2 16,7-1 0-16,10-2-3 15,0-2 0-15,-5 2-1 0,-5 1-1 16,-10 4-1-16,-10-2-1 16,-15 3 0-16,-15 1 0 15,-7 2 0-15,-9 0 0 16,-7 0 1-16,-9 0-2 0,0 0 0 15,0 0 0-15,0 0 0 16,0 0 0-16,-9 2 0 16,-2-2 0-16,-1 0 0 15,2 3 0-15,-3-3 0 16,4 0 0-16,9 0 0 16,-18 0 0-16,18 0-3 0,0 0-22 15,0 0-44-15,0 0-20 16</inkml:trace>
  <inkml:trace contextRef="#ctx0" brushRef="#br0" timeOffset="280516.6974">17779 15269 194 0,'0'0'11'0,"0"0"5"15,-13 0 5-15,13 0 5 16,-17 3 2-16,9-3 1 15,-4 3-1-15,5-2 3 16,7-1-13-16,-11 0-3 16,11 0-3-16,6 6-3 0,13-6-2 15,11 0 0-15,15 0 0 16,13 0 0-16,6-3 2 16,6-1-1-16,7-2-2 15,2-1 0-15,-10 2-1 0,-3-2-1 16,-12 2 0-16,-11 0-1 15,-9 2-3-15,-6 2 0 0,-8-2 0 16,-8 3 0-16,-12 0 0 16,10-3 0-16,-10 3 0 15,0 0 0-15,0 0 0 16,0 0 0-16,0 0 0 16,0 0 0-16,0 0 0 15,0 0 0-15,0 0 0 0,0 0 0 16,0 0 0-16,0 0 0 15,0 0 0-15,0 0 0 16,0 0 0-16,0 0 0 16,-3 6 0-16,3-6 0 15,-9 11 0-15,1-3-53 16,-2 2-37-16,10-10-3 0</inkml:trace>
  <inkml:trace contextRef="#ctx0" brushRef="#br0" timeOffset="282828.9987">11895 13847 108 0,'0'0'8'15,"0"0"7"-15,-13-10 5 16,13 10 6-16,-15-7 2 16,15 7 0-16,-12-8 1 15,12 8-3-15,-15-7-8 0,15 7-7 16,0 0-4-16,0 0-4 15,0 6-3-15,0 3-1 16,0 1 1-16,0 7 1 16,5 1 2-16,2 2 1 0,6 2-1 15,-6 0 1-15,11 0-1 16,-6 4 1-16,6-5 0 16,-4 4 0-16,4 1-2 15,-3 0 0-15,0 7 0 0,-1-4 1 16,4 1-2-16,-1 0 2 15,1 4-2-15,0-6 1 16,1 4 1-16,1-3-1 16,-3-4 0-16,1 3 2 0,0-3-2 15,1-1 0-15,-4-2 0 16,2 3 0-16,-4-3 0 16,4-2-1-16,1-2 2 15,-4 1-1-15,4-2 0 16,2 1 0-16,-3 0 0 0,1-4 1 15,4 1-1-15,-2 0 1 16,2 0-1-16,1 0 1 16,1-3 0-16,1 3-1 0,3-5 0 15,-1 5 0-15,3-3 0 16,0 1 0-16,2-1 0 16,-2-3 0-16,2 2-1 15,0-1 1-15,3 0-1 0,-3-3 0 16,3 1 0-16,1-4 0 15,-2 4 0-15,3-3 0 16,0 0-1-16,4-1 1 16,-2 4 0-16,3-3 0 15,-1-1 0-15,0 2 0 0,4-1-1 16,-2-1 1-16,-2-1 0 16,5 3-1-16,-4-2 1 15,5 1 0-15,-2 0 0 16,2 1 0-16,0-2 0 0,3-1-1 15,-1-1 1-15,1 3 0 16,0-2-1-16,-5-3 1 16,5 4-1-16,-6-1 0 0,6-3 1 15,-6 3-1-15,4-3 1 16,-4 2-1-16,4-2 1 16,0 0-1-16,-2 0 1 15,2 0 0-15,-1 0-1 0,0 0 0 16,-5 0 1-16,1 0-1 15,-1 0 1-15,-3 0-1 16,-4-2 0-16,1-1 1 16,-4 0-1-16,-2 2 1 15,0-2-1-15,-3 0 1 16,-3-2-1-16,1 3 1 0,0-1-1 16,0-1 0-16,-2-2 1 15,-4 4-1-15,-1-1 0 16,-1 3 1-16,-2-1-1 0,-3-3 0 15,1 2 0-15,-1 2 0 16,-5-2 0-16,6 2 0 16,-3-3 0-16,0 3 0 0,3-3 0 15,-1 3 1-15,-2 0-1 16,2-3 0-16,-2 3 0 16,-10 0 0-16,15 0-1 15,-15 0 2-15,0 0-1 16,12 0-1-16,-12 0 2 0,0 0-1 15,0 0 0-15,0 0 1 16,0 0-1-16,0 0 1 16,0 0 0-16,0 0 0 15,0 0 0-15,0 0-1 0,0 0 0 16,0 0 0 0,0 0-1-16,0 0-2 0,0 0-2 15,-4 0-5-15,4 0-8 16,-12 3-21-16,12-3-42 0,0 0-2 15</inkml:trace>
  <inkml:trace contextRef="#ctx0" brushRef="#br0" timeOffset="283288.8028">14955 14647 336 0,'0'0'5'16,"0"0"1"-16,0 0 2 0,0 0-1 15,0 0 1-15,0 0-1 16,0 0 1-16,0 0 0 16,0 0-2-16,0 11-3 15,0-11 2-15,19 17 0 0,-1-7 1 16,-1 2 1-16,8-1 0 15,3-2-1-15,1-1 0 0,4-1-2 16,-4-2-1-16,-1 2-1 16,-3 0-1-16,-5 1-1 15,-3-1 1-15,-7 1 0 0,-5 7 3 16,-5-3 1 0,-10 11 0-16,-7-4 2 0,-8 6 1 15,-5 3 0-15,-5 4-1 16,-5-1-1-16,3 0-1 15,0-4-5-15,7 0 0 16,0-8 0-16,10 1 0 0,3-5 0 16,8-1 0-16,3-8 0 15,3 5 0-15,3-11 0 16,-2 12 0-16,2-12-3 16,5 14-16-16,3-6-66 15,4-1-2-15</inkml:trace>
  <inkml:trace contextRef="#ctx0" brushRef="#br2" timeOffset="296846.7242">758 7904 378 0,'0'0'5'15,"0"0"2"-15,-5-9 2 16,5 9 1-16,-5-10 0 15,5 10 1-15,0 0-1 0,-11-10 0 16,11 10-4-16,-12 12-4 16,-1 3-3-16,6 2 0 15,-7 11-1-15,-2 2 1 16,9 4-1-16,-7 4 2 16,1-16 1-16,10-3 0 0,-4 6 2 15,7-2-2-15,-5 4 2 16,5-5-2-16,0 23 0 15,5-5 1-15,0-6-3 16,2-4 3-16,9-8-2 16,3-12 3-16,8-10-3 15,-4-4 4-15,2-10-1 0,5-8 1 16,-5-5-1-16,1-5 0 16,-6-11 0-16,-2 4-1 15,-8-3 0-15,-3-3 0 0,-4 6 0 16,-3-1 0-16,0 2-1 15,0 12 1-15,0 1 1 16,-10 3-1-16,0 4 0 16,2 5-1-16,-4 4 1 15,-6-1-2-15,6 10 0 0,-10 0-2 16,5 3 1-16,1 6-2 16,7 4-1-16,-9 1 1 15,1 1-1-15,6 5 1 16,-3 0 1-16,7 0-1 15,0-5 1-15,1 4 1 0,3-4 1 16,14-2 0-16,1 2 1 16,2-2 1-16,2-4 0 15,4-1 0-15,12-4 1 0,-7-1-1 16,4 2 1-16,-11-5 0 16,0 0-1-16,-4-3 0 15,9 1 0-15,0-1 0 16,-7 3 0-16,-8-2-2 0,5 0 0 15,-13 2 0-15,12 0 0 16,-5 0 0-16,-7 0 0 16,0 0 0-16,-10 0 0 15,10 0 0-15,0 0 0 0,0 0 0 16,0 0 0 0,-14-3 0-16,14 3 0 0,0 0 0 15,-11-10 0-15,11 10 0 16,-9-4 0-16,9 4 0 0,0 0-20 15,0 0-32 1,4-3-38-16,-4 3-2 0</inkml:trace>
  <inkml:trace contextRef="#ctx0" brushRef="#br2" timeOffset="297852.7867">1022 8303 394 0,'0'0'5'0,"0"0"3"0,0 0 1 16,-9-7 3-16,9 7 0 16,0 0 2-16,-4-13 1 15,4 13 0-15,0-11-4 16,0 11-3-16,10-15 0 0,5 4-8 15,-3 1 0-15,5 0 0 16,4 3 0-16,-7-1 0 16,6 4 0-16,3-1 0 15,-11 5 0-15,0-3 0 16,3 3 0-16,-15 0 0 16,12 9 0-16,-12-9 0 0,9 18 0 15,-9-4 0-15,2-2 0 16,-2 5 0-16,-8-5 0 15,-2 6 0-15,-2-6 0 16,6 3 0-16,-1-5 0 0,-2 0 0 16,-3-6 0-16,12-4 0 15,-9 11 0-15,14-8 0 0,-5-3 0 16,11 4 0-16,-2-4 0 16,1 5 0-16,3 0 0 15,1 0 0-15,-1 0 0 16,-3 2 0-16,0-2 0 0,0 5 0 15,-10-10 0-15,8 14 0 16,-8-14 0-16,0 20 0 16,-3-10 0-16,-2 1 0 15,-8-2 0-15,-4-1 0 0,-8 2 0 16,5-8 0-16,-1 3 0 16,-7-5 0-16,5 0 0 15,-9-2 0-15,7-6 0 16,7 1 0-16,18 7 0 15,-12-14 0-15,12 14-7 16,-4-21-28-16,4 21-54 0,0-17-2 16</inkml:trace>
  <inkml:trace contextRef="#ctx0" brushRef="#br2" timeOffset="298180.9513">1447 8021 435 0,'0'0'5'0,"0"0"2"16,0 0 2-1,4-3 1-15,-4 3 1 0,0 0 0 16,0 0 1-16,0 0-1 16,0 0-11-16,0 0 0 0,0 0 0 15,0 0 0-15,12-4 0 16,6 4 0-16,-3-3 0 0,7 3 0 16,3 0-6-16,-2-15-61 15,-4 18-21-15</inkml:trace>
  <inkml:trace contextRef="#ctx0" brushRef="#br2" timeOffset="298416.9974">1417 8208 452 0,'0'0'4'16,"0"0"0"-16,0 0 2 15,0 0 0-15,12-9 1 16,-3 5 0-16,0-2 1 16,10-1 1-16,4 0-4 0,2 0-2 15,-5-1-3-15,10 4 0 16,-14-2 0-16,2 4-4 16,4 2-27-16,-4 5-53 15,-18-5-4-15</inkml:trace>
  <inkml:trace contextRef="#ctx0" brushRef="#br2" timeOffset="299469.4672">2100 7907 309 0,'0'0'8'0,"0"0"6"16,-2-12 3-16,2 2 3 15,0 2 2-15,0-4 0 16,2 3 2-16,-2-4 0 16,2 3-8-16,-2 1-5 0,0 9-3 15,-9-14-4-15,-3 14-1 16,-4 0-2-16,-4 5-1 16,1 8-1-16,-1 2 0 15,-3 2 0-15,4 5-1 0,-2 0 1 16,9 3 0-16,2 0 0 15,3-2 0-15,-1-1 3 16,8-6-2-16,0 1 0 16,10-5 1-16,3-3 0 0,-1-4 0 15,6-5 1-15,12 0 0 16,-1-12-2-16,-7-2 3 16,3-7-1-16,-2-1-1 15,4-6 1-15,-12 1-2 16,-2 0 0-16,-4 2 0 0,-4 3 0 15,-5 5 0-15,7 2 0 16,-7 15 0-16,-4-10 0 16,4 10 0-16,0 6 0 15,-3 6 0-15,6 2 0 0,-1 1 0 16,5 5 0-16,6 2 0 16,2 0 0-16,-5 1 0 0,7-1 0 15,1-5 0-15,1 3 0 16,4-5 0-16,-1-3 0 15,-10-1 0-15,11-11-72 16,2 7-16-16</inkml:trace>
  <inkml:trace contextRef="#ctx0" brushRef="#br2" timeOffset="300029.7896">2694 7803 419 0,'0'0'4'0,"0"0"2"16,0-8 1-16,0 8 1 16,-7-9 0-16,7 9 0 15,-18-8 1-15,6 8-1 0,-5 0-4 16,-4 10-2-16,0 2-1 16,0 6 0-16,-1 4 1 15,3 3 0-15,6 0-2 16,5-1 1-16,4 2-1 0,4-6 1 15,4-1 1-15,6-4-1 16,8-1 0-16,3-7-1 16,0-1 3-16,4-4-1 0,2-2-1 15,1 0-5-15,1-8-13 16,1-7-65-16,0 9-5 16</inkml:trace>
  <inkml:trace contextRef="#ctx0" brushRef="#br2" timeOffset="300471.1237">2918 7807 438 0,'0'0'4'16,"0"0"3"-16,0 0 0 15,0 0 0-15,0 0 1 16,0 0-1-16,0 0 0 0,0 0 0 15,-10 6-4-15,5 9-2 16,-5 0-1-16,7 5 0 16,-1-1 1-16,4 3-1 15,0-2 1-15,4 1 0 16,7-6 1-16,1-3-1 0,8-5 0 16,-8-3 1-1,9-4-1-15,0 0 1 0,-1-2 1 16,-4-7-3-16,1-3 0 15,-2-3 0-15,-1-1 0 0,-6-3 0 16,-2-1 0-16,-4 0 0 16,-2 6 0-16,-2-4 0 15,-7 4 0-15,-3 3 0 0,-6 4 0 16,4 1 0-16,-4 1 0 16,1 5 0-16,2-2 0 15,1 2 0-15,-2 2 0 16,4 3 0-16,-1 1-6 15,8 3-12-15,-4-6-19 0,-7 7-50 16,14 0-1-16</inkml:trace>
  <inkml:trace contextRef="#ctx0" brushRef="#br2" timeOffset="300949.8908">3395 7739 423 0,'0'0'4'15,"0"0"2"-15,-2-10 1 16,2 10 1-16,-7-9 0 0,7 9 0 16,-16-11 0-16,7 5-1 15,-4 6-3-15,1 0-3 16,2 3 0-16,-3 5-2 15,1 5 0-15,1-1 1 0,2 2-1 16,2 1 0-16,2-2 1 16,2 4 0-16,1-8 0 15,4 8 1-15,6-5 0 16,4-3 0-16,5 2 1 0,3-4 0 16,0-2-1-16,5 2 1 15,0 3-1-15,-2-8 1 16,-2 6-1-16,-3-1 0 15,-6 1 0-15,-1-1-1 16,-4 4 1-16,-7-11 0 0,-2 14-1 16,-14-4 0-16,2-2 0 15,-7-4 0-15,-1 4 1 16,-2-3-1-16,-4-3 0 0,1 0 0 16,-1-2 0-16,8 0-1 15,-2 0-1-15,7-4-5 16,15 4-15-16,-18 0-61 0,18 0-4 15</inkml:trace>
  <inkml:trace contextRef="#ctx0" brushRef="#br2" timeOffset="301514.1872">3811 7783 441 0,'0'0'3'0,"0"0"1"0,0-15 2 15,0 15-1-15,-4-15 1 16,0 6 1-16,-4-2-1 16,1 2 0-16,-3 5-2 0,-5-1-1 15,0 5-2-15,-4 6-1 16,-2 5 0-16,2 3 0 15,-1 1 0-15,0 5 0 0,8-1-1 16,-4 5 1-16,9 0 0 16,5-4 0-16,2-3 1 15,7-5 0-15,8-2 0 16,7-6 0-16,0-4-1 16,4-4 0-16,1-8 0 0,-2-4 1 15,-3-6 0-15,0-2 0 16,-4-9 0-16,-6-6 2 15,-1-2 0-15,-6-8 0 16,-5 1 0-16,0-5-3 16,-5 2 0-16,-6 0 0 0,2 12 0 15,-5 1 0-15,2 11 0 16,3 13 0-16,-4 9 0 16,3 12 0-16,3 20 0 0,2 9 0 15,2 13 0-15,0 11 0 16,3 3 0-16,0 12 0 15,9-1 0-15,3-4 0 0,5-4 0 16,3-6 0-16,0-9 0 16,5-6 0-16,5-5-13 15,-3-8-68-15,1-12-7 16</inkml:trace>
  <inkml:trace contextRef="#ctx0" brushRef="#br2" timeOffset="303461.4621">4591 6566 278 0,'0'0'9'0,"0"0"5"0,5-14 4 15,-3 7 3-15,4-6 1 0,-6 1 3 16,2-3 0-16,-2 5 1 16,0-2-10-16,0 12-3 15,-13 0-5-15,-1 20-1 16,-11 11-2-16,-8 22 0 0,-4 16 0 16,-5 15-1-16,-5 15 1 15,-3 12 0-15,3 9-5 0,2-1 0 16,8 5 0-16,9-1 0 15,8-3 0-15,13-6 0 16,7-3 0-16,2-5 0 16,11-2 0-16,9-5 0 0,8-7 0 15,0-5 0-15,8-7 0 16,-6-9 0-16,7-6 0 16,-4-5 0-16,2-12 0 15,-5-3 0-15,-2-8 0 16,-7-10 0-16,-1-5 0 15,-7-4 0-15,-2-6 0 0,-3-4 0 16,-10-8 0-16,7 8 0 16,-7-8 0-16,0 0 0 15,0 0 0-15,0 0 0 16,0 0 0-16,0 0 0 0,0 0 0 16,0 0 0-16,0 0 0 15,0 0 0-15,0 0 0 0,0 0 0 16,0 0-27-16,15 0-66 15,-15 0-3-15</inkml:trace>
  <inkml:trace contextRef="#ctx0" brushRef="#br2" timeOffset="306148.8399">5399 6934 396 0,'0'0'7'0,"0"-13"3"16,0 6 2-16,0-5 1 15,0 2 2-15,-2-4 1 0,-1 0 1 16,-5 2-1-16,-2 6-7 15,-6 2-9-15,-2 8 0 16,-12 9 0-16,2 6 0 16,-6 10 0-16,2 2 0 15,-3 6 0-15,5 1 0 0,7 3 0 16,6-6 0-16,9 0 0 16,8-5 0-16,5-3 0 15,15-1 0-15,8-9 0 0,4-3 0 16,5-4 0-1,8-8 0-15,0 1 0 0,0-3 0 16,-1-7 0-16,-9 1 0 16,-3 0 0-16,-9-1 0 15,-5-1 0-15,-6 2 0 0,-10-4 0 16,-14 6-88-16,12 4-3 16</inkml:trace>
  <inkml:trace contextRef="#ctx0" brushRef="#br2" timeOffset="306694.7749">5675 6696 456 0,'0'0'6'0,"-10"-12"1"0,0 2 2 15,0 1 1 1,0-3 1-16,5 0 1 0,-3-3-12 16,1-2 0-16,7 5 0 15,0-1 0-15,12 1 0 16,6 1 0-16,10 7 0 0,-6-1 0 16,6 5 0-16,4 0 0 15,-6 9 0-15,2 2 0 16,-6 9 0-16,-4-1 0 0,-8 6 0 15,-8 0 0-15,-2 2 0 16,-2-2 0-16,-8 0 0 16,-3-6 0-16,1 2 0 15,-1-4 0-15,6-5 0 0,0-2 0 16,7-10 0-16,0 15 0 16,7-13 0-16,6 1 0 15,6-3 0-15,6 0 0 16,5 0 0-16,0-5 0 15,2 0 0-15,-2 0 0 0,-3 0 0 16,-2 0 0-16,-8 5 0 16,-1-2 0-16,-7 2 0 15,-9 0 0-15,11 0 0 16,-11 0 0-16,0 0 0 0,0 0 0 16,0 0 0-16,0 0 0 15,-8 2 0-15,-2-2 0 0,-8 8-73 16,18-8-20-16</inkml:trace>
  <inkml:trace contextRef="#ctx0" brushRef="#br2" timeOffset="308379.2438">6192 7065 336 0,'0'0'6'15,"0"0"4"-15,0 0 3 0,0 0 2 16,7-3 2-16,-7 3-1 16,0 0 1-16,13 0 1 15,-13 0-4-15,19 0-3 16,-1 0-2-16,5 0-2 15,3 0 0-15,12-3 0 0,4 1-1 16,4-1-4-16,-2 2-2 16,1-5 0-16,-5 4 0 15,-6-1 0-15,-6 1 0 0,-6 0 0 16,-7 2 0-16,-6 0 0 16,-9 0 0-16,0 0 0 15,0 0 0-15,0 0 0 16,0 0 0-16,0 0 0 15,-9 2 0-15,-1 3 0 16,-1 0 0-16,-1-1 0 0,0 4 0 16,-3-3-15-16,8 2-32 15,0 5-43-15,7-12 0 16</inkml:trace>
  <inkml:trace contextRef="#ctx0" brushRef="#br2" timeOffset="308978.3053">6955 6896 410 0,'0'0'6'0,"0"0"3"16,-2-9 1-16,2 9 1 0,0 0-2 16,-3-9 1-16,3 9-1 15,-2 4 1-15,2 13-6 16,0 0-2-16,2 8-3 16,3 2 1-16,-3 5 1 0,3 0 0 15,1-2-1-15,-1-3 1 16,-3-6-1-16,1-4 1 15,-1-5 1-15,0-2 0 0,-2-10 2 16,0 0 0-16,0 0 0 16,-2-7-2-16,-3-8-2 15,0-5 0-15,0-8 0 16,0-6 0-16,0-5 0 16,5-4 0-16,0 4 0 0,0-3 0 15,5 5 0-15,8 4 0 16,-1 6 0-16,6 4 0 15,1 11 0-15,6 2 0 16,2 8 0-16,1 2 0 0,4 7 0 16,-2 8 0-16,-5 8 0 15,-2 4 0-15,-4 2 0 16,-6 3 0-16,-1 4 0 16,-7-5 0-16,-1-1 0 0,-4-2 0 15,3-4 0-15,-3-2 0 16,0-5 0-16,0-2 0 0,0 0-2 15,-3-5-18-15,3-10-60 16,0 0-8-16</inkml:trace>
  <inkml:trace contextRef="#ctx0" brushRef="#br2" timeOffset="309162.8112">6965 7013 425 0,'0'0'6'0,"0"0"1"0,0 0 2 16,0 0-1-16,-3-13 1 16,3 13 0-16,11-9-1 15,3 0 1-15,9 5-6 16,4-6-13-16,13-15-62 16,-1 18-11-16</inkml:trace>
  <inkml:trace contextRef="#ctx0" brushRef="#br2" timeOffset="309562.2601">7537 6604 465 0,'0'0'5'16,"-8"-12"1"-16,4 2 2 0,-1-6 0 15,2 2 1-15,1-6 1 16,2 1-10-16,0-6 0 15,7 3 0-15,10 1 0 16,3 6 0-16,5 3 0 16,3 7 0-16,-1 5 0 0,1 8 0 15,-2 7 0-15,-8 9 0 16,-4 9 0-16,-3-1 0 16,-6 3 0-16,-5 0 0 15,-3-4 0-15,-4 1 0 0,-4-6 0 16,-1-4 0-16,3-7 0 15,1-3 0-15,0-3 0 16,8-9 0-16,-7 11 0 16,7-11 0-16,10 0 0 0,3-3 0 15,4-2 0-15,5 0 0 16,6-2 0-16,2-1 0 16,4-2 0-16,1 6 0 0,-8-7-8 15,-9 10-79-15,9-2-1 16</inkml:trace>
  <inkml:trace contextRef="#ctx0" brushRef="#br2" timeOffset="309912.2252">8175 6950 476 0,'0'0'4'0,"0"0"1"0,0 0 1 15,0 0 0-15,-2-7 1 16,2 7 0-16,5-9-7 16,8 3 0-16,4 5 0 15,3-5 0-15,7 1 0 16,3-2 0-16,5 2 0 15,-3-3 0-15,3 4 0 0,-3-1 0 16,-5 0 0-16,-4 1 0 16,-5 3 0-16,-6-2 0 15,-12 3 0-15,10 0 0 16,-10 0 0-16,-8 3-4 0,8-3-83 16,-12 10-4-16</inkml:trace>
  <inkml:trace contextRef="#ctx0" brushRef="#br2" timeOffset="310590.769">8765 6740 466 0,'0'0'5'0,"0"0"3"16,0 0 1-16,0 0 0 15,0 0-1-15,0 0-2 16,0 0-6-16,0 0 0 0,7 13 0 15,-2 6 0 1,0 4 0-16,3 4 0 0,-1 5 0 16,1 3 0-16,-1-5 0 15,1 0 0-15,-1-9 0 16,-2 0 0-16,0-6 0 0,-3-6 0 16,-2-9 0-16,0 0 0 15,0 0 0-15,0-7 0 16,-5-8 0-16,1-5 0 0,-4-4 0 15,0-9 0-15,3-5 0 16,3 2 0-16,2-2 0 16,0 2 0-16,2 3 0 0,9 4 0 15,3 4 0-15,7 8 0 16,-2 3 0-16,6 5 0 16,0 6 0-16,2 3 0 15,-2 0 0-15,-5 11 0 16,0-2 0-16,-10 7 0 0,-2 1 0 15,-8 0 0-15,0 0 0 16,-6 3 0-16,-4 0 0 16,1-5 0-16,-2 0 0 15,1-3 0-15,1-4 0 16,4 2 0-16,5-10 0 0,-6 12 0 16,6-12 0-16,6 9 0 15,1-1 0-15,3-1 0 16,5 1 0-16,0 0 0 0,5 2 0 15,-1-1 0-15,1 2 0 16,-2-2 0-16,-6 3 0 16,1 1 0-16,-8-1 0 15,-5 0 0-15,-2 1 0 0,-11 0 0 16,-4-1 0-16,-6 0 0 16,-7-2 0-16,-2 0 0 15,-5-5 0-15,-1 0 0 0,1-5 0 16,5 0-8-16,-1-5-11 15,11-12-65-15,5 5-3 16</inkml:trace>
  <inkml:trace contextRef="#ctx0" brushRef="#br2" timeOffset="311024.2566">9232 6370 491 0,'0'0'4'16,"-2"-12"1"-16,-1 3 1 16,1-2-1-16,-1 2-5 15,1-6 0-15,2-2 0 0,0 2 0 16,0 0 0-16,12 6 0 16,4 3 0-16,3 3 0 15,6 3 0-15,0 9 0 16,2 3 0-16,-2 5 0 15,-3 5 0-15,-4 3 0 0,-6-1 0 16,-4 7 0-16,-8-2 0 16,0-5 0-16,-11 4 0 15,-3 0 0-15,1-9 0 16,1-2 0-16,-3 1 0 0,5-9 0 16,3 2 0-16,7-11 0 15,-3 12 0-15,3-12 0 16,15 6 0-16,3-6 0 0,4 0 0 15,6 0 0-15,0-6 0 16,8 4 0-16,-1-1 0 16,-3-2 0-16,-5 3 0 15,1 2 0-15,-11-6-3 0,-4 6-85 16,-6 0-2-16</inkml:trace>
  <inkml:trace contextRef="#ctx0" brushRef="#br2" timeOffset="314362.1046">5034 7563 243 0,'0'0'7'0,"0"0"2"15,-5-10 4-15,5 10 3 16,-6-14 2-16,6 14 2 16,-5-14 0-16,5 14 0 15,-5-10-5-15,5 10-4 16,0 0-4-16,0 0-2 0,0 0-2 16,16 0-1-16,1 6 1 15,13-2-1-15,7 4 3 16,13-2 0-16,9 0 2 0,8-1 0 15,11 1-1-15,7-6 0 16,6 4 0-16,4-1-1 16,6-3-1-16,4 0 0 0,7 0-1 15,2 0-1-15,3 0 1 16,7 0-1-16,3 0 0 16,-3 0 0-16,0 0 0 15,3 0-1-15,-5 0 1 0,8 2-1 16,-8 0 1-16,2 1-1 15,-5-3 0-15,1 0 0 16,4 2 0-16,0-2 0 16,3 0 0-16,-3 0 1 15,5 0-1-15,6 0 0 0,-2 0-1 16,0 0 1-16,-4 0 0 16,2 0-1-16,-4 0 0 15,-3 0 1-15,-9 0-1 0,-8 0 0 16,-8 0 1-16,-7 0-1 15,-12 0 0-15,-13 0 0 16,-10 0 1-16,-12 0-1 16,-13 0 1-16,-7 0 0 0,-7 0 0 15,-9 0 1-15,-9 0-2 16,0 0 0-16,0 0 0 16,0 0 0-16,0 0 0 15,0 0 0-15,0 0 0 0,0 0 0 16,0 0 0-16,0 0 0 15,0 0-6-15,-7 3-8 16,7-3-26-16,-7 10-46 16,-6-8-2-16</inkml:trace>
  <inkml:trace contextRef="#ctx0" brushRef="#br2" timeOffset="316475.387">5873 8088 403 0,'0'0'4'0,"0"0"3"0,0 0 3 16,-2-10 1-16,2 10 1 15,0-10 2-15,0 0 0 16,0-2 0-16,0-2-4 0,6 0-2 15,6-1-4-15,8 1-4 16,-1 2 0-16,4 4 0 16,4 0 0-16,1 7 0 15,-1 1 0-15,1 4 0 0,-7 11 0 16,-3 2 0-16,-8 2 0 16,-6 7 0-16,-4 1 0 15,-9 0 0-15,-8 3 0 0,-10 2 0 16,-3-4 0-1,-3 1 0-15,-5-1 0 0,1-6 0 16,3-3 0-16,6-1 0 16,6-6 0-16,5-2 0 15,1-5 0-15,16-5 0 0,0 0 0 16,0 0 0-16,16 4 0 16,3-4 0-16,11 0 0 15,2-4 0-15,9-1 0 16,0 0 0-16,5 0 0 0,-7 0 0 15,1 3 0-15,-6-3 0 16,-4 3 0-16,-5-1 0 16,-7 3 0-16,-6 0 0 15,-12 0 0-15,13 0 0 0,-13 0 0 16,0 0 0-16,0 0 0 16,0 0 0-16,0 0 0 15,0 0 0-15,0 0 0 16,0 0 0-16,0 0 0 0,0 0 0 15,0 0 0 1,0 0 0-16,0 0 0 0,0 0 0 16,0 0 0-16,0 0 0 15,0 0 0-15,0 0 0 0,0 0 0 16,0 0 0-16,0 0 0 16,0 0 0-16,0 0 0 15,0 0 0-15,0 0 0 16,0 0 0-16,0 0 0 0,0 0-20 15,0 0-33-15,10 0-37 16,-10 0-1-16</inkml:trace>
  <inkml:trace contextRef="#ctx0" brushRef="#br2" timeOffset="317741.0147">6836 8071 438 0,'0'0'4'0,"0"0"3"16,0 0 2-16,0 0 1 0,0-10 1 16,0 10 0-16,0 0 0 15,0 0-1-15,0 0-10 16,-10 10 0-16,5 4 0 0,0 8 0 15,0 1 0-15,2 7 0 16,1 2 0-16,-3-5 0 16,5 0 0-16,0-4 0 15,0-6 0-15,0-2 0 0,2-5 0 16,-2-10 0-16,0 0 0 16,0 0 0-16,0 0 0 15,-2-15 0-15,2-5 0 16,0-4 0-16,0-9 0 0,0-4 0 15,5-5 0-15,2 5 0 16,4 2 0-16,-2 0 0 16,4 8 0-16,2 4 0 15,-3 12 0-15,8 6 0 0,-8 5 0 16,8 7 0-16,-2 8 0 16,1 7 0-16,-1 3 0 15,2 7 0-15,-5-2 0 16,-2 2 0-16,-1 3 0 0,-3-5 0 15,-1-1 0-15,-3-4 0 16,-5-2 0-16,3-2-33 16,-3-1-53-16,-5-5-5 15</inkml:trace>
  <inkml:trace contextRef="#ctx0" brushRef="#br2" timeOffset="317917.5527">6748 8170 436 0,'0'0'3'16,"0"0"0"-16,0 0 1 16,0 0 1-16,13-2 0 15,4 2 1-15,6-3-1 16,7 3 1-16,12 0-9 0,1 0-26 16,9 0-51-16,8 0-2 15</inkml:trace>
  <inkml:trace contextRef="#ctx0" brushRef="#br2" timeOffset="318580.1706">7502 7989 432 0,'0'0'6'0,"-10"-3"3"16,10 3 0-16,-10-3 0 15,10 3 0-15,-10 3 1 16,5 5 0-16,3 6 0 15,2 6-6-15,5 3-1 16,4 4-3-16,-1-1 0 0,2 2 0 16,0-3 0-16,0 0 0 15,0-5 0-15,-5-6 0 16,2-1 0-16,-7-13 0 16,6 11 0-16,-6-11 0 0,0 0 0 15,-6-16 0-15,1-4 0 16,-2-2 0-16,2-10 0 15,-2 0 0-15,3-5 0 0,2 0 0 16,2 1 0-16,0 2 0 16,6 7 0-16,6 2 0 15,2 7 0-15,7 6 0 0,4 7 0 16,0 3-3-16,2 2 2 16,1 7-2-1,-4 3 0-15,-4 7-1 16,-11 4 0-16,-4 0-1 0,-5 1 1 15,-7 3 0 1,-5-5 0-16,-3 1 2 0,-2-6 0 16,1-4 1-16,4-3 0 15,3-3-1-15,9-5 1 16,-6 10 1-16,6-10 0 0,0 0 1 16,13 9 0-16,-1-4 1 15,6 1 0-15,1 1 0 16,4-2 0-16,2 5-1 15,-3 0 0-15,0 0 0 0,-2 0-1 16,-2 2 1-16,-8 1-1 16,-6-1 1-16,-4 3-1 15,-2-3 1-15,-12 0 0 0,-9 3 0 16,-7-4 0-16,-5 0 0 16,-7-1 1-16,-5-2-2 15,2-1 1-15,0-4-5 16,6 1-16-16,16-1-60 15,-4-3-4-15</inkml:trace>
  <inkml:trace contextRef="#ctx0" brushRef="#br2" timeOffset="319312.8668">9869 6198 345 0,'0'0'6'0,"2"-12"5"16,-2 4 4-16,5-2 2 0,-5 3 0 15,6-3-1-15,-6 10 0 16,7-13 2-16,0 18-6 15,5 15-3-15,8 15-2 16,10 14-2-16,5 15 1 0,15 14 1 16,7 11-3-16,10 10-4 15,2 8 0-15,2 4 0 16,-9 5 0-16,-6-2 0 16,-8 3 0-16,-16-3 0 0,-14 4 0 15,-18 1 0-15,-13-5 0 16,-17-1 0-16,-14-8 0 15,-11-1 0-15,-7-5 0 0,-10-12 0 16,-3-5 0-16,1-13 0 16,-1-7 0-16,10-14 0 15,10-9 0-15,11-10 0 0,7-8 0 16,12-12 0-16,9-1 0 16,16-8 0-16,-9 0 0 15,9 0 0-15,0 0-63 16,7 0-30-16</inkml:trace>
  <inkml:trace contextRef="#ctx0" brushRef="#br2" timeOffset="371863.4114">6677 16181 298 0,'0'0'7'15,"0"0"5"-15,0 0 4 0,2-12 2 16,-2 12 4-16,5-16 1 15,-5 16 1-15,7-12 1 16,-7 12-7-16,6-10-4 16,-6 10-3-16,0 0-4 0,0 0-2 15,0 5-1-15,-2 10-1 16,-7 3-1-16,0 4 0 16,-7 3-2-16,2 4 0 15,-9 4 0-15,2-1 0 0,3-2 0 16,-5 0 0-16,6-6 0 15,-1-2 0-15,6-5 0 16,-1-2 0-16,4-1 0 16,9-14 0-16,-13 9 0 15,13-9 0-15,0 0 0 16,0 0 0-16,0 0 0 0,-7-6 0 16,7-3-11-16,0-9-9 15,4 1-11-15,-1-5-8 16,0-2-10-16,0-4 1 0,-3 1 2 15,2 2 3-15,-2-2 16 16,-2 7 19-16,-11 0 20 16,3 3 15-16,-3 0 11 15,3 4 4-15,-4 1 2 0,1 5-2 16,3 2-11-16,10 5-9 16,-9-7-6-16,9 7-5 15,0 7-1-15,7 7-3 16,5 1-1-16,6 5-1 0,1 7 0 15,6-3-1-15,5 6-4 16,2-2 0-16,4-3 0 16,-2 0 0-16,-1-3 0 15,-1-5 0-15,-7-2 0 0,-1-5 0 16,-6-1 0-16,-4-2 0 16,-3-1 0-16,-11-6 0 15,12 5 0-15,-12-5 0 16,0 0 0-16,0 0 0 15,0 0 0-15,0 0 0 0,0 0 0 16,-10-8-15-16,10 8-75 16,-9-7-4-16</inkml:trace>
  <inkml:trace contextRef="#ctx0" brushRef="#br2" timeOffset="373386.783">7745 16131 365 0,'0'0'8'0,"0"0"3"0,3-10 2 16,-3 10 3-16,2-15 1 16,-2 15 2-16,3-12 0 15,-3 12 0-15,0 0-6 16,0 0-4-16,0 0-7 0,-5 18-2 16,-2 3 0-1,-1 3 0-15,-2 3 0 0,-2 5 0 16,0 0 0-16,-1-2 0 15,1-3 0-15,-1 0 0 0,1-4 0 16,0-3 0-16,1-5 0 16,4-3 0-16,0-5 0 15,7-7-7-15,-9 10-9 16,9-10-8-16,0-13-11 0,4-2-20 16,1-9-17-16,2-6 0 15,-5-2 6-15,3-3 16 16,-3 2 20-16,-2 0 23 0,0 6 24 15,-9 3 32-15,2 4 22 16,-2 8 0-16,2 3-11 16,7 9-12-16,-9-10-13 15,9 10-8-15,0 4-8 16,4 9-5-16,6 1-4 16,8 6-2-16,0 6-3 0,1 1-5 15,8 0 0-15,-2 1 0 16,3-3 0-16,-1-1 0 15,-2-2 0-15,-3-2 0 16,1-5 0-16,-3 0 0 0,-3-3 0 16,1 0 0-16,-9-6-15 15,-9-6-75-15,13 12-3 16</inkml:trace>
  <inkml:trace contextRef="#ctx0" brushRef="#br2" timeOffset="374100.6998">7830 16991 372 0,'0'0'7'0,"0"0"4"0,0 0 3 16,0-9 1-16,0 9 1 15,0 0 2-15,0 0-1 0,0-10 0 16,0 10-6-16,0 4-3 16,-5 8-3-16,-5 4-5 15,0 1 0-15,-4 3 0 16,-2 1 0-16,-6 8 0 0,2-5 0 15,-2 1 0-15,4-3 0 16,-1-5 0-16,3 1 0 0,4-8 0 16,3-1 0-16,9-9 0 15,-13 8 0-15,13-8-10 16,0-9-10-16,0-4-6 16,0-5-1-16,7-4 0 15,-1 0 1-15,-1 0 5 0,-1-3 11 16,1 5 10-16,-5 0 10 15,5 10 10-15,-5 0 3 16,0 10 1-16,0-10-1 16,0 10 0-16,0 0-5 15,11 3-3-15,1 7-4 0,0-1-11 16,3 4 0-16,2 2 0 16,5 3 0-16,1 2 0 15,0-1 0-15,-4 0 0 16,1-3 0-16,-5-2 0 0,0 4 0 15,-5-11-2-15,3-4-83 16,-6 2-6-16</inkml:trace>
  <inkml:trace contextRef="#ctx0" brushRef="#br2" timeOffset="377248.7849">6204 16053 250 0,'0'0'5'0,"0"0"6"0,0 0 2 16,-5-10 1-16,5 10 3 15,11-11 1-15,1 6 0 0,8-2 2 16,10 2-2-16,2 0-5 15,8 3-2-15,4 2-1 16,8 0-1-16,3 0 0 0,5 2 0 16,4 3-1-16,6-3-1 15,0 1-2-15,2-3 0 16,2 3-1-16,-1-1 0 0,-2 0 0 16,0 3-1-16,-4-2-1 15,-3 2 1-15,-2 0 0 16,-2 3-1-16,-3-3 0 15,-2-4 0-15,-8 5 0 0,0-1 0 16,-2-5-1-16,-2 3 0 16,-2-3 0-16,-1 0 0 15,-3 0 1-15,1-3 0 16,-3 0-2-16,-3-2 0 16,0 1 0-16,-4 4 0 0,-6-5 0 15,-3 1 0-15,-3 0 0 16,1 2 0-16,-4-6 0 15,-1 2 0-15,-3 2 0 16,4-4 0-16,-1 1 0 0,-1-1 0 16,1 1 0-16,-2 2 0 15,-2 1 0-15,-8 4 0 16,17-10 0-16,-17 10 0 0,0 0 0 16,0 0 0-16,7-6 0 15,-7 6 0-15,0 0 0 16,0 0 0-16,11 11 0 15,-11-11 0-15,9 12 0 16,-2-3 0-16,4 1 0 0,-1 1 0 16,-3-2 0-16,3 2 0 15,-2-1 0-15,-1 4 0 16,-2 1 0-16,-3 0 0 16,-2 9 0-16,0 2 0 15,0 4 0-15,0 6 0 0,-2 5 0 16,-3 3 0-16,0 5 0 15,0 3 0-15,0-3 0 16,2 9 0-16,-4-4 0 0,4 1 0 16,1 0 0-16,2-4 0 15,0 2 0-15,0-4 0 16,0 2 0-16,5-3 0 16,-3 2 0-16,3 1 0 0,1-4 0 15,-4-19 0-15,1 1 0 16,-1-2 0-16,0 5 0 15,1-2 0-15,-1 3 0 16,1-1 0-16,-3 3 0 0,0-3 0 16,2 0 0-16,-2 3 0 15,2-3 0 1,-2 0 0-16,0 4 0 0,0-5 0 16,0 4 0-16,0-5 0 15,0-1 0-15,0-2 0 16,0-3 0-16,0-24 0 0,-2 24 0 15,0 20 0-15,2-44 0 16,0 0 0-16,-3 27 0 16,1 0 0-16,2-27 0 0,-5 20 0 15,3-2 0-15,2-18 0 16,0 0 0-16,0 0 0 16,0 0 0-16,-3 10 0 15,1 2 0-15,-1-2 0 16,-2 0 0-16,5-10 0 15,0 0 0-15,0 0 0 16,0 0 0-16,0 0 0 0,0 0 0 16,0 0 0-1,0 0 0-15,0 0 0 0,0 0 0 16,0 0 0-16,-5 2 0 16,0 2 0-16,0 2 0 15,-47 20 0-15,27-20 0 16,3-3 0-16,-3 5 0 15,-2-4 0-15,-1-1 0 0,-7 2 0 16,3-3 0-16,-8-2 0 16,-34 0 0-16,34 0 0 15,-3 0 0-15,1 0 0 16,3 0 0-16,-2-2 0 16,2 2 0-16,39 0 0 15,-37-5 0-15,0 2 0 16,4 1 0-16,-2 0 0 0,5 2 0 15,3 0 0-15,3 0 0 16,-1 0 0-16,25 0 0 16,-28 2 0-16,1 0-63 15,27-2-31-15</inkml:trace>
  <inkml:trace contextRef="#ctx0" brushRef="#br2" timeOffset="380325.5672">6055 15748 58 0,'0'0'4'0,"0"0"3"15,-12-3 2-15,12 3 2 16,-12-4 1-16,12 4 1 0,-16-6 0 16,16 6 2-16,-12-2 2 15,12 2 1-15,-10-4 0 16,10 4 2-16,0 0 1 16,0 0 1-16,-10-4 0 0,10 4-1 15,0 0-5-15,0 0-2 16,0 0-2-16,0 0-1 15,7-5 0-15,6 5 1 0,4-3 0 16,6 1 0-16,4-2-2 16,8 1 1-16,8-2-3 15,1 2 0-15,6 3-3 16,2-5 0-16,2 5-1 16,1 0-1-16,3 0 0 15,-1 0 0-15,3 0-1 0,-3 0 1 16,-3 3-1-16,3-1 0 15,-2-2-1-15,-7 0 0 16,1 3 0-16,-4-1-1 0,-6 1 1 16,-2 1-1-16,-4 1 0 15,-3 3 0-15,-3-3 1 16,0 3-1-16,-1-1 0 16,-4-2 1-16,6-2 0 15,-7-3-1-15,4 0 1 0,0 0 0 16,-2 0-1-16,1 0 1 15,-1-3 0-15,-1 1-1 16,-1-1 1-16,-2 1-1 16,3-3 1-16,1 2 0 0,-1-2-1 15,0 0 1-15,3 0 0 16,3 0-1-16,-6 1 1 16,6 1-1-16,-7 0 1 15,2 1-2-15,2 2 2 0,-2 0-1 16,-2 0 0-16,0 0 0 15,4-3 0-15,0 3 1 16,-1 0-1-16,1 0 0 16,2 0 0-16,-2 0 0 0,0 0 0 15,0 0 0-15,-3 0 0 16,-2 0 0-16,0 0 1 16,0 0-1-16,-5 0-1 15,-3 3 1-15,6-3 1 0,-6 0-1 16,1 0 0-16,-3 0 0 15,-3 0 0-15,-7 0 1 16,10 0 0-16,-10 0-1 16,0 0 1-16,0 0-1 0,0 0 1 15,0 0-1-15,0 0 0 16,3 12 0-16,-3-12 1 16,7 20-1-16,-4-5 0 15,1 3 0-15,1 4 1 0,0 4 0 16,3 5 0-16,-3-1 0 15,-3 9 1-15,3-1 0 16,-2 1 0-16,-1 3 0 0,-2 0-1 16,0 0 2-16,0-4-3 15,0-1 0-15,0-3 0 16,0-5 0-16,0-3 0 16,0-4 0-16,-2-5 0 15,-3-2-4-15,0-5-6 16,5 1-17-16,0-11-60 0,0 0-3 15</inkml:trace>
  <inkml:trace contextRef="#ctx0" brushRef="#br2" timeOffset="381116.4094">6244 15637 257 0,'0'0'8'0,"-10"-3"6"15,10 3 4-15,-15-9 2 0,6 4 2 16,-4-1 1-16,1 3 1 15,-4 0 0-15,-3 3-7 16,1 6-6-16,-2 8-4 16,1 2-1-16,-6 6-2 0,0 5-1 15,7 9 0-15,1-3 0 16,5 7 0-16,6 5 1 16,6-1 0-16,3 8 1 15,7-5-1-15,5 6 0 16,2-4-1-16,0 0 0 15,-1-2 0-15,4-5-2 0,-6-4 0 16,-2-4 0-16,-1-4-1 16,-1-4 0-16,-6-7 0 15,1-2 0-15,-1-5-1 0,-4-4 0 16,0-8 0-16,-6 2-1 16,6-2-2-16,-19-17 0 15,6-5-4-15,-2-8-2 16,0-7-6-16,-2-3-1 0,2 0-1 15,-2-2 0-15,1 4 1 16,2 0-1-16,-4 3 3 16,4 7 5-16,-4 4 5 0,3-1 3 15,0 6 2-15,3-1 3 16,-1 4 3-16,6 4 1 16,2 2 1-16,5 10 4 15,0-12 0-15,12 9 2 16,8 1-2-16,15 2-1 0,10 0-2 15,11 0-1-15,15 0-2 16,8 0-6-16,10 5-12 16,3 4-45-16,2-1-23 15</inkml:trace>
  <inkml:trace contextRef="#ctx0" brushRef="#br2" timeOffset="381943.9824">6118 15802 269 0,'0'0'8'15,"0"0"2"-15,-13-12 5 16,13 12 0-16,-5-13 3 0,5 13 1 16,10-16 3-16,15 8 0 15,20 0-6-15,19 8-5 16,18-2-2-16,18 2-1 0,14 2-2 16,13 6-2-16,2 1-2 15,3 2 0-15,-8 3 0 16,-2-1-1-16,-5-1 0 15,-10 0-1-15,-13 1 0 0,-7-3 0 16,-12 0-1-16,-13-5 0 16,-12 2 1-16,-13-4-1 15,-15-1 0-15,-22-2-1 16,0 0 1-16,-15-2 0 0,-17-5 0 16,-10-1-1-16,-13-2-1 15,-14 0 0-15,-16 0 0 16,-7-1 1-16,-15 4 0 15,-9 0 0-15,-6 5 0 16,-8-1 1-16,-4 3 1 0,-1 0 1 16,6 3 1-16,12 1 2 15,13-1-1-15,19 2 1 16,19-5 0-16,18 3-1 16,26-3 1-16,27-3-1 0,30 0-1 15,29 1-1-15,26-1 0 16,20-1 1-16,21-1-1 15,21 0 1-15,9 2 0 0,6 0-1 16,-3 1 0-16,-13 2-1 16,-9 0 1-16,-22 2-1 15,-16 4 0-15,-24 1 0 16,-18 3-1-16,-28 2 1 0,-19 0-1 16,-18 2 0-1,-23-2 1-15,-19 0-2 0,-17 3 1 16,-16-3 0-16,-16 3 0 15,-10-3 0-15,-13 3-1 16,-5 5 1-16,-10 3 1 0,2-2-1 16,6 2 0-16,7-1 1 15,16 1 0-15,16-6 0 16,16-2 0-16,19-5-2 0,20-9 0 16,18-1 0-16,12 0-4 15,37-16-12-15,0-1-63 16,26-5-2-16</inkml:trace>
  <inkml:trace contextRef="#ctx0" brushRef="#br2" timeOffset="387379.0867">5873 14843 284 0,'0'0'8'0,"0"0"4"15,-7-11 3-15,7 11 5 16,-7-18 2-16,7 18 4 16,-12-13-2-16,12 13 0 0,-11-1-6 15,11 1-5-15,-14 14-4 16,1 8-3-16,6 5-3 0,-6 6-1 16,5 7-1-16,3-1 1 15,3-2 0-15,2 5-1 16,11-10 1-16,6 3 0 15,3-8 0-15,10-3 0 0,2-1 0 16,3 0 0-16,4-5 0 16,6-4-1-16,2-2 1 15,5-2 0-15,1-3-2 0,4-2 0 16,3-2 0 0,2-3 0-16,5 0 0 15,-5 0 0-15,5 0 0 16,0 0 0-16,-3-3 0 0,-4 1 0 15,2 2 0-15,-2 0 0 16,0 0 0-16,-1-3 0 16,1 3 0-16,0 0 0 0,2 0 0 15,2-3 0-15,2 3 0 16,-2-1 0-16,1-5 0 0,-1 4 0 16,-4 0 0-16,0-1 0 15,-5-2 0-15,-6 3 0 16,-4-3 0-16,-3 2 0 15,-5-2 0-15,-2 3 0 0,-2-1 0 16,-6 2 0-16,3-2 0 16,-6 0 0-16,1 1 0 15,0 2 0-15,0-3 0 16,-2 0 0-16,-4 1 0 16,4 0 0-16,-3-1 0 0,-3-2 0 15,1 3 0-15,-2-4 0 16,0 4 0-16,-2-3 0 15,2 2 0-15,-2 1 0 16,4-4 0-16,-6 2 0 16,6-1 0-16,-4-2 0 0,4 2 0 15,-4 0 0-15,2-2 0 16,-2 0 0-16,-1-1 0 0,-1-2 0 16,-1 5 0-16,-4-3 0 15,3 1 0-15,-10 7 0 16,13-15 0-16,-13 15 0 15,14-17 0-15,-7 9 0 0,2-1 0 16,-2-4 0-16,-2-2 0 16,-3 0 0-16,3-2 0 15,-5 2 0-15,2-5 0 16,-2 3 0-16,0 0 0 16,-2-3 0-16,-1 5 0 15,-1 0 0-15,-1-2 0 0,0 2 0 16,-3 5 0-16,3-2 0 15,-5-3 0-15,3 6 0 16,-3-2 0-16,0-2 0 16,0 3 0-16,-3 1 0 0,1-1 0 15,-3 0 0-15,3 0 0 16,-1 3 0-16,1 2 0 0,0-2 0 16,1-1 0-16,2 3 0 15,-1-3 0-15,-1 0 0 16,2 1 0-16,1-3 0 15,-2 6 0-15,0-4 0 0,1 1 0 16,-2 4 0-16,11 3 0 16,-14-7 0-16,14 7 0 15,-10-5 0-15,10 5 0 16,0 0 0-16,0 0 0 16,0 0 0-16,0 0 0 15,0 0 0-15,0 0 0 16,0 0 0-16,0 0 0 0,0 0 0 15,0 0 0-15,0 0 0 16,0 0 0-16,0 0 0 0,0 0 0 16,5-3 0-16,-5 3 0 15,0 0 0-15,0 0 0 16,0 0 0-16,0 0 0 0,0 0 0 16,0 0 0-16,0 0 0 15,0 0 0-15,0 13 0 16,0-1 0-16,-3 3 0 15,1 2 0-15,2 6 0 0,0-1 0 16,-2 0 0-16,2 0 0 16,0-1 0-16,0-7 0 15,0-1 0-15,0 0 0 16,0-13 0-16,0 9 0 0,0-9 0 16,0 0 0-1,0 0 0-15,0 0 0 16,0-15 0-16,0 1 0 0,0-3 0 15,0-2 0-15,0-6 0 16,2 1 0-16,-2 2 0 16,2-6 0-16,1 3 0 0,-1 3 0 15,1 5 0-15,-3 0 0 16,0 2 0-16,2 0 0 0,-2 4 0 16,0 11 0-16,0-12 0 15,0 12 0-15,0 0 0 16,0 0 0-16,2-7 0 15,-2 7 0-15,10 0 0 0,-10 0 0 16,18 7 0-16,-3-4 0 16,5 5 0-16,2-1 0 15,3 0 0-15,5-2 0 16,-5 3 0-16,-1-6 0 16,1 2 0-16,-5 0 0 0,-3-4 0 15,-6 0 0 1,-4 2 0-16,-7-2 0 0,0 0 0 15,0 0 0-15,0 0 0 16,0 0 0-16,-10 8 0 16,0-1 0-16,-7-4 0 0,-8 4-88 15,5-2-8-15</inkml:trace>
  <inkml:trace contextRef="#ctx0" brushRef="#br2" timeOffset="388195.3032">5712 14851 324 0,'0'0'6'0,"0"0"4"15,0 0 2-15,0 0 4 0,0 0 2 16,0 0 0-16,-7-10 0 15,7 10 0-15,0 0-5 16,0 0-4-16,0-8-1 16,0 8-2-16,12-9-1 0,3-3 1 15,8 0-2-15,-2-5 2 16,7 3-1-16,2-4 0 16,0 1-1-16,2 3-4 15,-7 2 0-15,-2-1 0 16,-4 5 0-16,-6 0 0 0,-1 6 0 15,-12 2 0-15,13-5 0 16,-13 5 0-16,0 0 0 16,0 0 0-16,0 0 0 15,0 5 0-15,0-5 0 0,-8 13 0 16,8-13 0-16,-17 18 0 16,10-11 0-16,-4 3-6 15,-1-6-11-15,5 6-17 0,1 0-52 16,-4-5-3-16</inkml:trace>
  <inkml:trace contextRef="#ctx0" brushRef="#br2" timeOffset="388647.7657">5737 14737 279 0,'0'0'8'0,"0"0"6"0,0 0 3 16,-7-10 3-16,7 10 2 15,0 0 3-15,-11-7-1 16,11 7 0-16,0 0-8 0,0 0-3 16,0 0-4-16,4-11-3 15,8 7 0-15,2-4-2 16,4 1 0-16,7-1 1 0,0-2-1 15,5 3 1-15,0-3-2 16,-4 2 0-16,4 1-3 16,-7 0 0-16,-1-1 0 15,-7 3 0-15,2 1 0 16,-9 1 0-16,-8 3 0 0,13-2 0 16,-13 2 0-16,0 0 0 15,0 0 0-15,0 9 0 16,0 1 0-16,0 5 0 15,0 2 0-15,0 3 0 16,0 6 0-16,0-2 0 0,0 1 0 16,2-3 0-16,5-1 0 15,3-2 0-15,-2-5-20 0,2-4-68 16,12-2-3-16</inkml:trace>
  <inkml:trace contextRef="#ctx0" brushRef="#br2" timeOffset="391721.2592">6677 16119 337 0,'0'0'7'15,"0"0"5"-15,0 0 3 0,0 0 2 16,0 0-1-16,7-10 2 16,-7 10-1-16,0 0 1 15,0 0-7-15,0 0-3 16,7 7-2-16,-7 6-2 15,-2 5 0-15,-5 4-1 16,-1 5 0-16,-7 5 0 0,0 1-1 16,-2 1 0-16,-3-2-1 15,3 0 0-15,0-4 0 16,-1-9-1-16,6-1 1 0,1-4 0 16,4-4-1-16,7-10 0 15,-10 8-2-15,10-8-1 16,0 0-4-16,-10-3-4 0,7-5-12 15,3-6-40-15,3 4-26 16,-1-5-2-16</inkml:trace>
  <inkml:trace contextRef="#ctx0" brushRef="#br2" timeOffset="391967.585">6488 16094 368 0,'0'0'7'16,"0"0"4"-16,-8-9 2 15,8 9 1-15,0 0 1 0,0 0 1 16,0 0 1-16,0 0 0 16,6 0-5-16,6 12-3 15,10 3-3-15,1 2 0 16,3 4-6-16,8 0 0 16,0 2 0-16,1-1 0 0,-5-2 0 15,0-1 0-15,-9 1 0 16,2-5 0-16,-5 3 0 15,-11-9-28-15,-7 3-60 0,10-1-3 16</inkml:trace>
  <inkml:trace contextRef="#ctx0" brushRef="#br2" timeOffset="392528.8706">6744 17029 384 0,'0'0'7'0,"0"0"4"0,2-8 2 16,-2 8 2-16,0 0 1 15,0 0 1-15,0 0-1 0,0 0 1 16,0 12-6-16,-12 8-7 16,-6 7-4-16,-1 1 0 0,6-9 0 15,3 1 0-15,-5-1 0 16,0 4 0-16,2 0 0 15,-3-1 0-15,4 0 0 16,-1-5 0-16,3 0 0 16,-3 1 0-16,3-6-12 15,1 1-12-15,9-13-16 0,-11 12-35 16,11-12-13-16</inkml:trace>
  <inkml:trace contextRef="#ctx0" brushRef="#br2" timeOffset="392686.9201">6520 17077 355 0,'0'0'8'15,"0"0"5"-15,0 0 3 0,0 0-2 16,0 0 2-16,0 0 1 16,0 0 2-16,10 3 0 15,5 8-7-15,7 1-4 16,1 5-2-16,6 0 0 0,6 0-4 16,0 6-2-16,3-5 0 15,-19-6-20-15,4-3-65 16,-1 4-4-16</inkml:trace>
  <inkml:trace contextRef="#ctx0" brushRef="#br2" timeOffset="393297.1436">7888 17026 190 0,'0'0'11'0,"0"0"7"0,0 0 1 15,0 0 5 1,0 0 2-16,7-12 4 0,-7 12 2 16,7-8 4-16,-7 8-8 15,13-10-4-15,-13 10-5 16,0 0-1-16,7-5-3 0,-7 5-4 16,-5 11-1-16,-8 6-10 15,-1 0 0-15,2 2 0 16,-8 8 0-16,-1 2 0 0,-1 2 0 15,5-7 0-15,-3 2 0 16,8-6 0-16,-1-1 0 16,3-4 0-16,5-5 0 0,5-10 0 15,-9 10 0 1,9-10 0-16,0 0-2 0,0 0-14 16,2-10-14-16,3-10-47 15,2 3-12-15</inkml:trace>
  <inkml:trace contextRef="#ctx0" brushRef="#br2" timeOffset="393578.39">7716 16996 362 0,'0'0'7'16,"0"0"3"-16,0 0 5 0,-12-8 0 16,12 8 2-16,-11-4 1 15,11 4 1-15,-12-6 1 16,12 6-7-16,-10 0-2 15,10 0-7-15,0 18-4 16,5-3 0-16,5 0 0 0,5 4 0 16,2-2 0-16,6 7 0 15,2-4 0-15,2-6 0 16,1 1 0-16,-1-5 0 16,-5-3 0-16,3 0 0 0,-5-1 0 15,-6-2 0-15,-1-1 0 16,-13-3 0-16,15 0-78 15,-15 0-13-15</inkml:trace>
  <inkml:trace contextRef="#ctx0" brushRef="#br2" timeOffset="395142.398">6052 15854 275 0,'0'0'9'16,"3"-12"6"-16,0 1 2 16,0-1 4-16,-3 0 2 15,0 0 2-15,0-1-1 16,-6 1 0-16,6 12-8 0,-17 0-6 15,4 20-3 1,-4 14-3-16,2 14-1 0,0 16-1 16,3 10-1-16,2 16 1 15,2 4 1-15,6 12-2 0,2-2 4 16,0-2-1-16,5 4 1 16,4-2 0-16,0-2 0 15,3-3 0-15,-10-52-5 16,3 8 0-16,3-6 0 0,-3 8 0 15,2-8 0-15,0 8 0 16,-4-5 0-16,1 8 0 16,-1-12 0-16,0 5 0 15,-3-6 0-15,0 1 0 16,0-6 0-16,0-3-5 0,0-7-10 16,0 3-2-16,-3-13 1 15,3-4-1-15,-3-5 4 16,3-13 3-16,-4 12 3 15,4-12 5-15,0 0 6 16,-12 2 3-16,12-2 0 0,-10 2 0 16,10-2-2-16,0 0-6 15,0 0-34-15,0 0-42 16,0 0-4-16</inkml:trace>
  <inkml:trace contextRef="#ctx0" brushRef="#br2" timeOffset="397692.8934">6396 16102 293 0,'0'0'7'16,"0"-8"3"-16,0 8 4 0,-5-19 2 16,2 6 2-16,0-2 3 15,-1 0 2-15,-1 0 0 16,5 3-5-16,-5 5-3 16,5 7-5-16,0 0-2 15,0 0 0-15,-10 12-2 0,5 13-2 16,0-1-1-16,2 11-1 15,-1 2 0-15,1 6 1 16,1 3-1-16,-1-5-1 16,3-4-1-16,0-1 1 0,-2-3-1 15,2-3 1-15,-2-8-1 16,-2-3 2-16,4-4-2 16,-2-3 0-16,2-12 0 0,-5 14 0 15,5-14 0-15,0 0 0 16,0 0 0-16,0 0 0 15,0 0 0-15,0 0 0 16,0 0 0-16,0 0 0 0,0 0 0 16,11 7 0-16,1-4 0 15,0-3 0-15,8 2 0 16,2-2 0-16,4 0 0 16,0 0 0-16,4 0 0 0,3 0 0 15,-3-2 0-15,0 2 0 16,0-3 0-16,-6 0 0 15,-2 3 0-15,-4 0 0 16,-6-2 0-16,-2 2 0 16,-10 0 0-16,10 0 0 15,-10 0 0-15,0 0 0 0,0 0 0 16,0 0 0-16,0 0 0 16,-2 8 0-16,2-8 0 15,-6 9-2-15,6-9-36 0,0 0-50 16,0 0-3-16</inkml:trace>
  <inkml:trace contextRef="#ctx0" brushRef="#br2" timeOffset="398983.184">6778 16444 280 0,'0'0'5'0,"0"0"3"16,0 0 4-16,0 0 1 16,-9 1 2-16,9-1-1 15,0 0-1-15,-12 6 2 16,12-6-4-16,0 0-4 0,0 12 0 15,9-6-2-15,12 1 2 16,5 0 0-16,10-1 2 16,8 0 1-16,8-3-1 15,8 0 0-15,5-1-2 0,1-2-1 16,1 0-1-16,-2 0-1 16,3 0-1-16,-11-2-1 15,-3-1 0-15,-2 0 0 16,-6 3 0-16,-4-1-1 0,-5-2 0 15,-7 3 0-15,-1 0-1 16,-6-2 0-16,-6 2 0 16,1 0 1-16,-6 0-1 0,-4 0 1 15,-8 0-1-15,12 0 1 16,-12 0-1-16,0 0 1 16,0 0 0-16,0 0-1 15,0 0 0-15,0 0 1 16,7-8-1-16,-7 8 0 0,0 0 0 15,0 0 1 1,11 0-1-16,-11 0 0 0,9 0 1 16,-9 0-1-16,12-2 0 15,-12 2 1-15,13-5-1 16,-13 5 0-16,12-3 0 0,-12 3 1 16,11-2 0-16,-11 2-1 15,10-4 1-15,-10 4 0 16,9-3 0-16,-9 3 0 0,16-9-1 15,-9 4 1-15,3 1-1 16,-3 1 0-16,6-2 0 16,-6 0 0-16,-7 5 0 0,18-7 1 15,-18 7-1-15,12-8 2 16,-12 8-2-16,7-10 0 16,-7 10 0-16,13-12 0 15,-13 12 0-15,7-15 0 16,-2 6 0-16,-5 9 0 15,11-15 0-15,-11 15 0 16,7-14 0-16,-5 5 0 0,1-1 0 16,-3 0 0-16,2-4 0 15,-2-3 0-15,0-3 0 0,-2-4 0 16,-1 3 0-16,-2-4 0 16,1 0 0-16,-2 6 0 15,-1 1 0-15,-1 2 0 16,4 5 0-16,-1 3 0 0,5 8 0 15,0 0 0-15,0 0 0 16,-13 3-16-16,13 12-72 16,0 2-3-16</inkml:trace>
  <inkml:trace contextRef="#ctx0" brushRef="#br2" timeOffset="400728.8436">6443 16949 308 0,'0'0'7'0,"0"0"6"16,0-12 2-16,0 12 4 16,-7-13 3-16,7 13 0 15,-5-14 0-15,5 14 0 16,0 0-6-16,-13 9-5 16,13 13-2-16,0 6-3 0,0 5-2 15,3 3-2-15,2 8 2 16,2-1-2-16,0-6 1 15,-4-20-3-15,2 1 0 0,0-3 0 16,-2 2 0-16,2-5 0 16,-3 3-1-16,3-8 1 15,-3 3-2-15,-2-10 1 16,0 0 1-16,0 0 0 16,0 0-1-16,-2-24 0 0,-5-3-1 15,-6-6 0-15,1-2 1 16,-6 1 1-16,6 7-2 15,2-1 1-15,2 11 0 16,-2 0 1-16,3 0-1 16,5 7 1-16,2-3 0 0,0 4-1 15,0-4 0-15,0 13 0 16,12-13 0-16,1 8 0 16,-1 5 0-16,8 0 1 15,-1 0 0-15,6 5 0 0,3 3 1 16,6-3 0-16,3 2 0 15,4-1 0-15,3-4 0 16,1 1 1-16,7-3-1 0,-2 0 0 16,-2 0 0-16,1 0-1 15,1 0 1-15,-4 0-1 16,0 0 1-16,-7-3-1 16,2 1 0-16,-4-2 0 0,-3 2 0 15,3-1 1-15,-4-1 0 16,-1-1 0-16,3-3 1 15,-3 3-1-15,1 0 2 16,2-2-2-16,-5-1 1 16,-3 4 0-16,3-1-2 0,-4 0 0 15,2 3 0-15,-3-3 0 16,0 5 0-16,0-3 0 16,0 3 0-16,-1 0 0 15,-1-3 0-15,2 3 0 0,0 0 0 16,-3 0 0-16,0-2 0 15,-2 2 0-15,-2-3 0 16,-1 3 0-16,1 0 0 0,-1 0 0 16,-4 0 0-16,-4 0 0 15,3 0 0-15,-1 0 0 16,-2 0 0-16,-9 0 0 16,16 0 0-16,-16 0 0 15,14-1 0-15,-14 1 0 0,16 0 0 16,-16 0 0-1,9 0 0-15,-9 0 0 0,0 0 0 16,0 0 0-16,0 0 0 16,0 0 0-16,0 0 0 15,0 0 0-15,0 0 0 16,10 0 0-16,-10 0 0 0,0 0 0 16,0 0 0-16,0 0 0 15,11 1 0-15,-11-1 0 0,4 11 0 16,-1-2 0-16,2 1 0 15,-3 2 0-15,0 3 0 16,1 1 0-16,2 0 0 0,-3 2 0 16,-2 5 0-16,2-7 0 15,2 4 0-15,-4 1 0 16,2-4 0-16,1-2 0 16,-1-1 0-16,-2-4 0 15,2 0 0-15,-2-10 0 16,5 10 0-16,-5-10 0 0,0 0 0 15,0 0 0-15,3 10 0 16,-3-10 0-16,0 0 0 16,0 0 0-16,-5 11 0 15,5-11 0-15,-7 6 0 0,7-6 0 16,-18 10 0-16,8-5 0 16,-5 1 0-16,-2-1 0 15,-3-4 0-15,-5 5 0 0,-8-1 0 16,-1-1 0-16,-11-1 0 15,-5 2 0-15,-7 2 0 16,-3-2 0-16,-7 2 0 16,-4 1 0-16,33-4 0 0,-4-1 0 15,-43 5 0-15,3-2 0 16,40-5 0-16,-2 1 0 16,-36 1 0-16,-3-3 0 15,9 0 0-15,-1 0 0 16,48 0 0-16,-3 3 0 15,6-3 0-15,-6 0 0 16,5 3 0-16,0-1 0 0,2-2 0 16,-2 0 0-16,11 3 0 15,-2-3 0-15,4 2 0 16,0 0 0-16,-1 1 0 16,-1 0 0-16,7-3 0 0,-4 2 0 15,11-2 0-15,-12 0 0 16,12 0 0-16,0 0 0 0,-11 3 0 15,11-3-33-15,9 4-57 16,-9-4-3-16</inkml:trace>
  <inkml:trace contextRef="#ctx0" brushRef="#br2" timeOffset="407643.0376">5461 2407 133 0,'0'0'5'0,"0"0"4"15,0 0 5-15,0 0 3 16,0 0 2-16,-9-1 0 0,9 1 1 16,0 0 1-16,0 0-4 15,0 0-1-15,12 1-2 16,13-1-4-16,12 0 1 16,13 0-1-16,14-1 0 0,15-5-1 15,13-2-1-15,6 1 1 16,11-2-3-16,5 1 2 15,-2-2-2-15,0 5 0 16,0-2 0-16,2 2 0 0,1 0 0 16,7 0-1-16,0 3-1 15,4-4 0-15,8 0-1 16,10-2-2-16,6 0-1 16,4-2-1-16,2 3 0 15,3-4-1-15,1 2 1 0,-6-3-2 16,-2 4 1-16,-7 1 2 15,-7 0 0-15,-5-1 1 16,-5 0 0-16,-9 4 0 0,-5-1-1 16,-4-1 1-16,-6 3 0 15,-4 2-1-15,-8-2 1 16,-8 3 0-16,-4-3-1 16,-11 3 1-16,-9 0 0 0,-10 3-1 15,-16 0 1-15,-4-2 0 16,-10-1 1-16,-8 3-1 15,-12-3 1-15,0 0-1 16,0 0-2-16,0 0-1 0,-7 6-4 16,-2-6-4-16,-7 2-8 15,-4 1-32-15,1 4-30 16,-2 1-6-16</inkml:trace>
  <inkml:trace contextRef="#ctx0" brushRef="#br2" timeOffset="409843.5038">5742 2392 213 0,'0'0'6'0,"0"0"2"16,-15-7 3-16,15 7-2 0,-13-2 2 15,13 2 0-15,0 0 1 16,0 0 2-16,28 0-4 16,4 5-1-16,21-1-1 15,16 1 1-15,25 1 0 0,18-3 0 16,22-3-1-16,8 1 0 15,17-1-3-15,13 0 0 16,7 2-1-16,5 2 2 16,-3-4-1-16,3 2-1 15,0-2 1-15,7 3 0 16,-3-3 0-16,-2 0 1 0,-2 0-1 16,0 0-1-16,4 0 1 15,-4-5-1-15,-7 1-1 16,-3-2 1-16,-5 0-2 0,-4-2 1 15,-9 2-2-15,-15-4 1 16,-6 0-1-16,-11 0 0 16,-9 0 0-16,-9 1 0 0,-14-4-2 15,-5 1-1-15,-15-1 0 16,-2 2 0-16,-13-1 0 16,-8 0 0-16,-6 0 0 15,-6 0 1-15,-4 5 1 16,-4-4 0-16,-1 2 1 0,2 1-1 15,-5 2 1-15,-4 2-1 16,2-1 1-16,-3 2-1 16,0-1 0-16,-3 1 0 15,-1 1 1-15,-2-1-1 16,2 3 0-16,-4-3 1 0,0 1-1 16,1 2 0-16,-4 0 0 15,3 0 0-15,-1 0 0 16,1 2 0-16,1 1 0 0,1 2 1 15,-2-2-1-15,4-3 0 16,-2 1 0-16,2 2 0 16,-4-3 1-16,3 0-1 0,2 0 0 15,-2 0 0-15,0 0 1 16,5 0-1-16,-2-3 0 16,-1 2 1-16,3-4-1 15,-3-1 1-15,1 1 0 16,-1 1 1-16,-5-4 0 15,-2-2 0-15,1-2 0 0,-4-5 0 16,-5-1 1-16,1-6-1 16,-1-6 0-16,-2-5 0 15,3-7-1-15,-1 0 0 16,0-5 1-16,2 0-1 16,-2 22-2-16,1-1 0 0,-1-3 0 15,3-2 0-15,-3-1 0 16,1-4 0-16,-3 2 1 0,0-6 0 15,2 0 3-15,-2 3 0 16,0-5 0-16,0 0 1 16,0-2 0-16,-5-3-1 15,0 5 0-15,1-6-1 16,-1 2 1-16,-3-2-1 0,3 6-1 16,0-3 0-16,0 6 0 15,0-1 0-15,5 40 1 16,-2-38-2-16,-2 2 1 15,2 4 0-15,2-4 0 16,-2 10 0-16,2-6 0 16,0 6 0-16,0-1-1 15,0 8 2-15,2-4-2 16,-2 23-2-16,6-22 2 0,-1-3 0 16,-5 25-1-16,0 0 1 15,0 0 0-15,0 0 0 16,0 0-1-16,-9-4 1 15,0-4-2-15,-38-5 2 0,22 13 0 16,-9 8 0-16,-46 7-1 16,29-7 1-16,-8-2-1 15,-11 3 1-15,-4-5 0 16,-8 1 1-16,-5 1-2 16,-10 0 0-16,-8-1 1 15,-8 1 0-15,-4-4 0 0,-10-2-1 16,-1 2 1-16,-8-2-1 15,-1 0 1-15,-4 0 0 16,-4 0 0-16,-4-2 0 16,2 0 0-16,-2-4 0 15,-2 4 1-15,1-1-1 16,-1-3-1-16,5 0 2 16,-1 1-1-16,3-2 0 15,1 1-1-15,5 3 1 0,1-6 0 16,0 5 0-16,3-2 0 15,0 1 0-15,7 3-1 16,1-3 1-16,0 2 1 16,8 3-1-16,-1 0 0 0,4-3 0 15,5 3-1-15,1 0 1 16,12 0-1-16,0 0 1 16,7 0 0-16,3 3-1 15,8 0 1-15,4 2-1 16,11-3 1-16,-1 5-1 15,8-3 1-15,5 6 0 16,5-6 0-16,5 4 0 16,1 2-1-16,41-10 1 0,-32 12-1 15,0 1 1-15,4 1 0 16,1 1-1-16,8 5 0 16,-22 27 1-16,24-22-1 15,0 7 1-15,2 3-1 16,2-1 1-16,1 8-1 0,5 3 0 15,1 4 1-15,1 9-1 16,1 26 2-16,4 33 0 16,0 3 1-16,0-6-1 15,7 6 1-15,6-7 0 0,-11-11-1 16,1-11 1-16,-3-14 0 16,-5 0 1-1,0-5 1-15,-6-7 0 0,4-8-4 16,0-8 0-16,0-4 0 15,1-3-2-15,-1 7-74 16,2-24-11-16</inkml:trace>
  <inkml:trace contextRef="#ctx0" brushRef="#br2" timeOffset="425402.9098">12881 7311 228 0,'0'0'8'16,"0"0"5"-16,0 0 1 0,0 0 4 16,-12 6 3-16,12-6 2 15,-15 3 2-15,15-3 2 16,-17 3-6-16,10-3-4 16,-4-6-2-16,1 0-3 0,1-5-4 15,-4-4-1-15,-2-5-2 16,0-2-1-16,-2-2 0 15,-3-8 0-15,0-6-1 16,-4-1 0-16,-1-12 1 0,0-2-1 16,-3-7 0-16,1-9-1 15,-1-4 1-15,6-8 0 16,-5-4-1-16,7-7 0 16,0-6-1-16,3-4 1 15,-1-4 0-15,6-4-1 0,-1-3-1 16,3 1 0-16,3-1 0 15,-3 6 0-15,5-2-1 16,0 5 0-16,3 2 0 16,2 3 1-16,0 5 0 15,7 5 1-15,3 0-2 0,0 7 1 16,2 1 0-16,6 8 0 16,-4 10 0-16,9 3 1 15,-3 2-2-15,-3 12 1 16,8 2 1-16,0 3 0 0,-2 10-1 15,-2 0 1-15,4 6 0 16,-7 6-1-16,-3 2 0 16,-2 5 2-16,-4 4-2 0,-9 8 0 15,10-10 0-15,-10 10 0 16,0 0 0-16,0 0 0 16,0 0 0-16,0 0 0 15,0 0 0-15,0 0 0 0,0 0 0 16,0 0 0-16,0 0 0 15,0 0 0-15,0 0 0 16,0 0 0-16,0 0 0 16,0 0 0-16,0 0 0 0,0 0 0 15,0 0 0-15,0 0 0 16,0 0 0-16,0 0 0 16,0 0 0-16,0 0 0 15,0 0 0-15,0 0 0 16,0 0 0-16,0 0 0 0,8-7 0 15,-8 7 0-15,0 0 0 16,12-16 0-16,0 7 0 16,1-7 0-16,-1 1 0 0,6-2 0 15,-1 0 0-15,3-1 0 16,-5 4 0-16,2-1 0 16,-1 3 0-16,-7 2 0 15,1 2 0-15,-10 8 0 0,13-7 0 16,-13 7 0-16,0 0 0 15,0 0 0-15,0 0 0 16,0 0 0-16,0 0 0 16,0 0 0-16,0 0 0 0,0 0 0 15,-5 13-3-15,-5-4-18 16,-2 1-63-16,7 3-3 16</inkml:trace>
  <inkml:trace contextRef="#ctx0" brushRef="#br2" timeOffset="427673.8868">11116 3312 383 0,'0'0'8'16,"8"-10"3"-16,-5 2 3 16,2-4 1-16,-3 0 2 15,3-3 1-15,-5-6 0 0,0 1 1 16,0 1-11-16,-10 5-8 16,-5-1 0-16,-2 5 0 15,-8 2 0-15,-5 6 0 0,-4 4 0 16,-4 12 0-16,-4 7 0 15,-4 1 0-15,7 5 0 16,-3 8 0-16,3 0 0 16,3 5 0-16,6-6 0 0,11 6 0 15,3-8 0-15,12 3 0 16,4-5 0-16,9-4 0 16,16-2 0-16,10-7 0 15,5-5 0-15,7-5 0 16,8-2 0-16,2-5 0 15,1 0 0-15,-1-2 0 0,-8-5 0 16,1 1 0-16,-11-1 0 16,-6 5 0-16,-6-6 0 15,-9 6 0-15,-4-4 0 0,-14 6 0 16,16-1 0-16,-16 1 0 16,0 0 0-16,0 0 0 15,0 0 0-15,0 0 0 0,-5 0 0 16,5 0 0-16,0 0 0 15,-13 0 0-15,13 0 0 16,-12 1 0-16,12-1 0 16,-11 6 0-16,11-6 0 0,-9 5 0 15,9-5 0-15,-10 5 0 16,10-5 0-16,0 0 0 16,0 0-44-16,0 0-48 15,0 0-2-15</inkml:trace>
  <inkml:trace contextRef="#ctx0" brushRef="#br2" timeOffset="428006.403">11691 3319 470 0,'0'0'5'0,"0"0"1"16,0 0 2-16,0 0 0 15,-5-7 1 1,5 7-4-16,0 0-5 0,9-7 0 15,5 4 0-15,0 3 0 0,9 0 0 16,-1 0 0-16,8 0 0 16,-6 0-8-16,-6 7-79 15,2 1-2-15</inkml:trace>
  <inkml:trace contextRef="#ctx0" brushRef="#br2" timeOffset="428169.9792">11606 3456 443 0,'0'0'5'0,"0"0"2"16,0 0 2-16,0 0 1 16,13 0 0-16,4 0 1 15,8-3-1-15,5-2-4 16,4-1-6-16,7 2 0 0,1-4-7 16,2 6-76-16,-1 2-4 15</inkml:trace>
  <inkml:trace contextRef="#ctx0" brushRef="#br2" timeOffset="429256.875">12529 3151 319 0,'0'0'9'0,"0"0"4"0,0 0 4 15,12-15 3-15,-12 15 2 16,5-18 1-16,-3 6 1 15,0 0 1-15,-2-3-8 16,0 3-4-16,-2 0-4 16,-8 1-9-16,-2 1 0 0,-3 6 0 15,-8-2 0-15,4 6 0 16,-6 2 0-16,-5 4 0 16,3 6 0-16,-3 3 0 15,3 0 0-15,4 2 0 16,4 2 0-16,3 1 0 0,9-2 0 15,5 0 0-15,2-1 0 16,12 0 0-16,8-3 0 16,7 0 0-16,3 0 0 0,7-4 0 15,0 2 0-15,6-1 0 16,-6-1 0-16,5-3 0 16,-4 3 0-16,-3 0 0 15,-5-1 0-15,-3 2 0 0,-5-1 0 16,-7 0 0-16,0 5 0 15,-7-6 0-15,-3 4 0 16,-5-1 0-16,-5 3 0 0,-11-3 0 16,0 1 0-16,-7-3 0 15,-7 2 0-15,-2-4 0 16,0-1 0-16,-9-5 0 16,4 1 0-16,-2-3 0 15,1 0 0-15,0 0 0 16,6-3 0-16,2 1 0 0,3-3 0 15,8 3 0-15,1-1 0 16,8 1 0-16,10 2 0 16,0 0 0-16,-2-10 0 0,2 10-89 15,12-8-2-15</inkml:trace>
  <inkml:trace contextRef="#ctx0" brushRef="#br2" timeOffset="430664.6934">13053 3116 363 0,'0'0'8'16,"0"0"2"-16,2-7 3 15,-2 7 1-15,0-13 1 16,0 4 1-16,-2-1 1 0,-5-3 0 16,-4 4-7-16,-1 1-3 15,-2 0-2-15,-9 6-1 16,1 2-2-16,-3 0-1 15,-3 7-1-15,4 4 1 0,-1 3-1 16,0 4 0-16,7 1 0 16,6 0 0-16,5 4 0 15,4-3 0-15,6-3 0 0,6 0 1 16,9-6 0-16,4-2 0 16,5-6 1-16,1-3-1 15,4-3 1-15,-2-6-2 16,0-4 0-16,-5-4 0 15,-3-3 0-15,-5 1 0 0,-1 0 0 16,-7 0 0-16,-1 7 0 16,-4-1 0-16,2 3 0 15,-6 10 0-15,0 0 0 0,0 0 0 16,0 0 0-16,0 18 0 16,0-1 0-16,0 7 0 15,0 5 0-15,3 3 0 16,-3 7 0-16,2 1 0 15,-2-1 0-15,0-1 0 0,0-1 0 16,0 0 0-16,2-7 0 16,-2-3 0-16,0-10 0 15,0 1 0-15,0-9 0 0,0-9 0 16,0 10 0-16,0-10 0 16,0 0 0-16,5-7 0 15,0-4 0-15,2-5 0 16,1-2 0-16,4-3 0 0,4-10 0 15,1-1 0-15,3 0 0 16,-3 2 0-16,3 1 0 16,0 6 0-16,-3 1 0 15,-4 7 0-15,-3 0 0 0,-10 15 0 16,12-13 0-16,-12 13 0 16,6 13-58-16,-6-13-34 15</inkml:trace>
  <inkml:trace contextRef="#ctx0" brushRef="#br2" timeOffset="431092.2242">13508 3081 492 0,'0'0'4'0,"0"0"1"16,0 0 0-16,0 0 0 15,0 0-5-15,0 0 0 0,0 0 0 16,7 8 0-16,-2 1 0 16,8 6 0-16,-1 2 0 15,1 7 0-15,4-3 0 16,-2 4 0-16,2 3 0 0,-4-4 0 16,-1 4 0-16,-5-6 0 15,-2-3 0-15,-5-2 0 16,0 0 0-16,-7-8 0 15,-3-4 0-15,1-5 0 16,-4 0 0-16,3-13 0 0,-3-1 0 16,8-9 0-16,3-2 0 15,2-5 0-15,2-2 0 16,9 0 0-16,3 0 0 0,4 5 0 16,-1 2 0-16,3 3 0 15,5-1 0-15,-3 11 0 16,-2-3 0-16,3 13 0 15,4-1-88-15,-15 3-3 16</inkml:trace>
  <inkml:trace contextRef="#ctx0" brushRef="#br2" timeOffset="431412.4879">13956 2900 462 0,'0'0'5'0,"0"0"3"15,0 0 0-15,0 0 1 16,9-2 1-16,-9 2-1 0,5 4-9 16,-2 10 0-16,-3 0 0 15,0 9 0-15,-3 4 0 16,1 10 0-16,-3-2 0 16,-2 9 0-16,-4 1 0 0,4-1 0 15,0 1 0-15,4-5 0 16,3-1 0-16,0-6 0 15,5-1 0-15,5-10 0 16,8-2 0-16,2-8 0 0,1-2 0 16,9-7 0-16,0-3 0 15,0-3 0-15,0-7 0 16,0 3 0-16,-10-5-32 16,0-3-57-16,-8 0-4 15</inkml:trace>
  <inkml:trace contextRef="#ctx0" brushRef="#br2" timeOffset="431690.7171">13924 3200 475 0,'0'0'5'0,"0"0"3"16,0 0 1-16,-3-12 1 16,3 12-6-16,5-13-4 15,7 6 0-15,6-2 0 0,7 1 0 16,1 3 0-16,12-3 0 15,-3 0 0-15,2 6 0 16,0-2 0-16,-7 1 0 16,-5 3 0-16,-7 0 0 0,-4 0 0 15,-14 0 0-15,10 0 0 16,-10 0 0-16,0 0 0 16,0 0 0-16,-5 7 0 15,5-7 0-15,-10 8 0 16,10-8-37-16,0 0-56 0</inkml:trace>
  <inkml:trace contextRef="#ctx0" brushRef="#br2" timeOffset="435553.5572">14806 2767 271 0,'0'0'10'16,"0"-8"5"-16,0 8 2 16,2-14 6-16,-2 4 0 15,0-4 4-15,0 5-1 16,0 2 1-16,0 7-8 0,0-13-6 15,0 13-3-15,-15 0-3 16,3 8-1-16,-6 10-1 16,-1 3-1-16,-6 9 0 15,-3 5 0-15,-2 10-4 0,1 4 0 16,-1 8 0-16,0 5 0 16,3 2 0-16,-1 6 0 15,5-1 0-15,9 8 0 0,4-7 0 16,8 1 0-16,2-2 0 15,10-4 0-15,10-6 0 16,6-6 0-16,4-4 0 16,6-11 0-16,3-4 0 15,3-5 0-15,1-6 0 0,1-5 0 16,-1-4 0-16,-1-1 0 16,-7-6 0-16,-3-2 0 15,-7-3 0-15,-5 0 0 16,-5 1 0-16,-6 0 0 15,-9-3 0-15,11 0 0 16,-11 0 0-16,0 0 0 0,0 0 0 16,0 0 0-16,0 0 0 15,0 0 0-15,0 0 0 0,0 0 0 16,0 0 0-16,0 0 0 16,0 0 0-16,0 0 0 15,0 0-30-15,0 0-62 0</inkml:trace>
  <inkml:trace contextRef="#ctx0" brushRef="#br2" timeOffset="437589.8405">15253 3178 376 0,'0'0'8'0,"-5"-7"2"16,5 7 3-16,-5-15 2 16,0 5 2-16,-2 0 0 0,2-1 2 15,-1 2-1-15,6 9-6 16,0 0-6-16,0 0-6 15,-4 12 0-15,4 11 0 16,0 4 0-16,2 5 0 0,4 8 0 16,-1-1 0-16,2 6 0 15,0-3 0-15,-2 3 0 16,3-10 0-16,-1-6 0 0,-2-1 0 16,0-7 0-16,-3-6 0 15,-2-1 0-15,0-14 0 16,0 0 0-16,-7 0 0 15,-3-8 0-15,2-13 0 0,-4 0 0 16,3-17 0-16,-2-4 0 16,4-7 0-16,2-6 0 15,5-2 0-15,0 2 0 16,0 6 0-16,7 2 0 16,4 10 0-16,1 3 0 15,2 8 0-15,9 7 0 0,2 3 0 16,2 7 0-16,3 4 0 15,2 5 0-15,-2 0 0 16,3 7 0-16,-6 11 0 0,-8 2 0 16,-6 2 0-16,-6 3 0 15,-7 2 0-15,-7 0 0 16,-11 0 0-16,-3 0 0 0,-9 0 0 16,-2-1 0-16,-4-9 0 15,1 1 0-15,6-4 0 16,1-4 0-16,9-3 0 15,3-4-12-15,16-3-70 16,0 0-7-16</inkml:trace>
  <inkml:trace contextRef="#ctx0" brushRef="#br2" timeOffset="458647.4953">15491 3534 434 0,'0'0'5'0,"0"0"2"16,0 0 1-16,0 0 1 16,0 0 2-16,11-4 1 15,-1 1 1-15,4 1-1 16,6-1-12-16,1 1 0 16,1 2 0-16,8 0 0 0,-6 2 0 15,1 8 0-15,0-3 0 16,-7 3 0-16,-4 5 0 0,-4 1 0 15,-2 3 0-15,-8-1 0 16,-2 2 0-16,-11-4 0 0,-4 2 0 16,-3-1 0-16,-3-2 0 15,-2-2 0-15,3-6 0 16,0-3 0-16,4-1 0 16,6-3 0-16,12 0 0 15,0-14 0-15,5-2 0 16,10-3 0-16,4-6 0 0,4 0 0 15,2-2 0-15,3 0 0 16,-1 2 0-16,-3 0 0 16,-4 8 0-16,-4-1 0 15,-7 6 0-15,1 5 0 16,-10 7 0-16,11-2 0 0,-11 2 0 16,0 12 0-16,0 0 0 15,-4 6 0-15,2-1 0 16,-1 5 0-16,3 1 0 0,0-3 0 15,0-1 0-15,3-2 0 16,5 1 0-16,4-8 0 16,2-2 0-16,7-4 0 0,-1-4 0 15,10 0 0-15,-9 3-55 16,9-9-36-16</inkml:trace>
  <inkml:trace contextRef="#ctx0" brushRef="#br2" timeOffset="459967.4419">16344 3200 280 0,'0'0'12'16,"0"0"4"-16,0 0 7 15,0-9 1-15,0 9 5 16,-5-10 0-16,5 10 1 15,-5-13 2-15,5 13-10 0,-4-9-8 16,4 9-14-16,0 0 0 16,0 0 0-16,-8 7 0 15,8 8 0-15,3 4 0 16,2 9 0-16,2 2 0 16,0 4 0-16,4 6 0 0,-2 2 0 15,7-3 0-15,-4-1 0 16,0-1 0-16,-2-3 0 15,0-1 0-15,-3-8 0 0,-2-1 0 16,1-7 0-16,-4-1 0 16,-2-7 0-16,0-9 0 15,0 0 0-15,0 0 0 0,0 0 0 16,-10-9 0-16,5-10 0 16,-5-3 0-16,1 3 0 15,-4-12 0-15,5 2 0 16,-5-3 0-16,6 3 0 15,-3-2 0-15,3-3 0 0,-1-1 0 16,3-2 0-16,5 5 0 16,-2-3 0-16,-1 0 0 15,3 6 0-15,0 0 0 16,0 0 0-16,0 12 0 16,0 0 0-16,3 8 0 15,-3-1 0-15,0 10 0 0,2-10 0 16,-2 10 0-16,0 0 0 15,0 0 0-15,0 0 0 0,0 0 0 16,0 0 0-16,7-5 0 16,-7 5 0-16,0 0 0 15,11 2 0-15,-11-2 0 0,10 7 0 16,-10-7 0-16,15 8 0 16,-8 0 0-16,5-1 0 15,1 3 0-15,2 2 0 16,5 2 0-16,-3 7 0 15,10 1 0-15,3 3 0 0,5 2 0 16,0 3 0-16,2 0 0 16,3 2 0-16,-3-5 0 15,1 3 0-15,-6-3 0 16,-2 0 0-16,-6-9 0 16,-4 2 0-16,-2-6 0 0,-6-2 0 15,-2-2 0-15,-4 1 0 16,-6-11 0-16,0 0 0 15,5 12 0-15,-5-12 0 0,0 0 0 16,0 0 0-16,0 0 0 16,0 0 0-16,0 0 0 15,0 0 0-15,0 0 0 16,0 0 0-16,0 0 0 0,0 0 0 16,0 0 0-16,0 0 0 15,0 0 0-15,0 0 0 16,0 0 0-16,0 0 0 15,0 0 0-15,0 0-90 0,0 0-6 16</inkml:trace>
  <inkml:trace contextRef="#ctx0" brushRef="#br2" timeOffset="460765.1844">17115 3297 446 0,'0'0'7'0,"-7"-10"2"15,7 10 3-15,-8-17 1 16,3 7 2-16,0-5-6 0,5-2-9 16,0-1 0-16,5 1 0 15,8-1 0-15,6 9 0 16,4-1 0-16,2 2 0 16,5 6 0-16,-3 2 0 0,3 10 0 15,0 2 0-15,-3 5 0 16,-3 3 0-16,-3 7 0 15,-7-1 0-15,2 3 0 16,-9 1 0-16,-5 2 0 16,-2-5 0-16,-12 3 0 0,-3-8 0 15,-5 6 0-15,-2-6 0 16,-6-8 0-16,3 4 0 16,-2-6 0-16,5-4 0 15,4-1 0-15,4 1 0 0,6-7 0 16,8-1 0-16,0 0 0 15,18 0 0-15,2 0 0 16,4-4 0-16,12-4 0 0,-2 4 0 16,8-1 0-16,-2-3 0 15,0 4 0-15,-3-2 0 16,-5 6 0-16,-2-5 0 16,-5 5 0-16,-6 0 0 15,-1 0 0-15,-6 0 0 0,1 3 0 16,-13-3 0-16,12 2 0 15,-12-2 0-15,0 0 0 16,0 0 0-16,0 0 0 0,-4 7 0 16,4-7 0-1,0 0 0-15,-15 11 0 0,15-11-62 16,0 0-37-16</inkml:trace>
  <inkml:trace contextRef="#ctx0" brushRef="#br2" timeOffset="462382.8614">18343 3084 430 0,'0'0'6'0,"0"0"2"0,0 0 3 16,0 0 1-16,0 0 1 16,8-10 1-16,-8 10-1 15,0 0-9-15,5 10-4 0,-3 7 0 16,-2 3 0-16,3 10 0 15,-1 2 0-15,5 5 0 16,-4 3 0-16,5-3 0 0,-3 0 0 16,4 0 0-16,-4-10 0 15,2-4-71-15,-1-2-19 16</inkml:trace>
  <inkml:trace contextRef="#ctx0" brushRef="#br2" timeOffset="462601.3809">18204 3260 452 0,'0'0'6'16,"0"0"1"-16,0 0 3 0,-5-12 0 15,5 12 2-15,0-14 0 16,10 8-10-16,7-2-2 16,13 2 0-16,5 2 0 15,12-4 0-15,3 6 0 16,7 2 0-16,6-2 0 15,-4 2 0-15,-5 0 0 0,1 4 0 16,-10 11-64-16,-5-12-26 16</inkml:trace>
  <inkml:trace contextRef="#ctx0" brushRef="#br2" timeOffset="463131.558">19250 2928 493 0,'0'0'4'16,"0"0"2"-16,-4-8 2 15,4 8-8-15,0 0 0 0,-8-7 0 16,8 7 0-16,-7 9 0 16,7 7 0-16,0 6 0 15,3 5 0-15,4 7 0 16,2 9 0-16,4-1 0 15,-1 0 0-15,0 1 0 0,-1-6 0 16,-4-2 0-16,0-6 0 16,-2-7 0-16,-5-7 0 15,0-15 0-15,0 0 0 0,-12 0 0 16,3-12 0-16,-2-16 0 16,-3-3 0-16,-2-10 0 15,2-8 0-15,4-1 0 0,-3-1 0 16,8 1 0-16,3 0 0 15,2 5 0-15,7 6 0 16,11 5 0-16,1 7 0 16,13 3 0-16,-2 10 0 15,6 9 0-15,1 5 0 16,-2 2 0-16,-6 15 0 0,-3 7 0 16,-5 0 0-16,-10 3 0 15,-6 2 0-15,-5-1 0 16,-5 2 0-16,-8-8 0 15,-9 2 0-15,-1-4 0 0,-6-2 0 16,-6-3 0-16,0-3 0 16,-3-4 0-16,14 0-20 15,4-1-67-15,2-5-3 0</inkml:trace>
  <inkml:trace contextRef="#ctx0" brushRef="#br2" timeOffset="463799.55">19597 3134 438 0,'0'0'6'0,"0"0"1"0,0 0 3 16,0 0 0-16,0 0 0 15,-14 0 1-15,14 0 0 0,-7 12-3 16,0 1-8-16,7 1 0 16,-2 1 0-16,2 4 0 15,4 2 0-15,8-4 0 16,6-2 0-16,2-5 0 16,2-8 0-16,3-2 0 0,3 0 0 15,-3-14 0-15,-1-2 0 16,-2-4 0-16,-4 0 0 15,-6 1 0-15,-1-1 0 16,-6 5 0-16,-1 1 0 0,-4 14 0 16,0 0 0-16,0 0 0 15,0 10 0-15,0 9 0 16,5 3 0-16,-2 3 0 0,4 7 0 16,1 1 0-16,-1 1 0 15,3-5 0-15,-3 2 0 16,1-4 0-16,-3 2 0 15,-5-8 0-15,-2 4 0 0,-9-13 0 16,-6 3 0-16,-5-6 0 16,-3-3 0-16,-8 1 0 15,-4-7 0-15,0 0 0 16,0 0 0-16,4-3 0 16,1-4 0-16,12-5-77 0,3 6-11 15</inkml:trace>
  <inkml:trace contextRef="#ctx0" brushRef="#br2" timeOffset="464799.8309">20503 2982 372 0,'0'0'9'16,"0"0"5"-16,-2-15 2 16,2 15 1-16,-3-9 2 15,3 9 1-15,-2-10 0 0,2 10 1 16,0 0-18-16,-3 5-3 15,3 7 0-15,3 8 0 16,4 7 0-16,1 3 0 16,4 5 0-16,0 1 0 0,1 7 0 15,-1-6 0-15,1 0 0 16,-5-3 0-16,-1-1 0 16,-2-6 0-16,-5-4 0 15,2-6 0-15,-2-5 0 0,0-12 0 16,-2 11 0-16,2-11 0 15,-12-6 0-15,4-8 0 16,3-4 0-16,-8-10 0 16,4-4 0-16,-4-2 0 0,-2-4 0 15,6 2 0-15,-4-1 0 16,1-1 0-16,5 9 0 16,-4-4 0-16,6 10 0 15,0 2 0-15,3 3 0 0,-1 1 0 16,3 0 0-16,0 7 0 15,0 0 0-15,0 2 0 16,0 8 0-16,3-12 0 16,-3 12 0-16,0 0 0 0,0 0 0 15,12-3 0-15,-12 3 0 16,13 5 0-16,-6 1 0 16,5 0 0-16,4 2 0 15,-2 0 0-15,4 4 0 0,7-2 0 16,-1 5 0-16,3-1 0 15,6 2 0-15,2 3 0 16,7 4 0-16,0-1 0 16,3-2 0-16,0 4 0 0,-5-1 0 15,2 3 0-15,-5-7 0 16,-5-2 0-16,-7-2 0 16,-2 0 0-16,-9-5 0 0,-1 0 0 15,-13-10 0-15,12 7 0 16,-12-7 0-16,0 0 0 15,0 0 0-15,0 0 0 16,0 0 0-16,0 0 0 0,0 0 0 16,-7 0 0-1,7 0 0-15,-9-5 0 0,9 5 0 16,-18-5 0-16,18 5 0 16,-10-3 0-16,10 3 0 15,-8 8-59-15,8-8-36 16</inkml:trace>
  <inkml:trace contextRef="#ctx0" brushRef="#br2" timeOffset="465485.0983">21219 2958 436 0,'0'0'6'0,"0"0"3"15,-4-10 2-15,4 10 3 0,-3-18 1 16,3 5 2-16,0 4-14 16,5-6-3-16,5 0 0 15,7 6 0-15,4-1 0 0,5 2 0 16,2 6 0-16,1 2 0 16,1 0 0-16,0 7 0 15,-7 3 0-15,-3 7 0 0,-3 0 0 16,-4 5 0-16,-6 4 0 15,-7-1 0-15,0-4 0 16,-10 5 0-16,-5-2 0 16,-3 1 0-1,1-7 0-15,-5-1 0 0,1-3 0 0,2-2 0 16,1 2 0-16,4-4 0 16,3-1 0-16,11-9 0 15,0 12 0-15,4-9 0 16,13 0 0-16,8-3 0 15,4 0 0-15,6-6 0 0,5 2 0 16,2-4 0-16,3 1 0 16,-2 5 0-16,-2-4 0 15,-4 6 0-15,-4-2 0 0,-3 0 0 16,-10-1 0-16,-6 3 0 16,-1 0 0-16,-13 0 0 15,12 0 0-15,-12 0 0 16,0 0 0-16,0 0 0 0,0 13 0 15,0-4 0-15,0-9 0 16,-5 20 0-16,5-12-73 16,0-8-24-16</inkml:trace>
  <inkml:trace contextRef="#ctx0" brushRef="#br2" timeOffset="467098.1858">22741 2896 433 0,'0'0'5'0,"0"0"5"15,0 0 2-15,0-8 1 16,0 8 2-16,0 0 0 16,0 0-7-16,0 0-8 15,0 0 0-15,0 10 0 0,0 9 0 16,0 7 0-16,2 1 0 16,0 5 0-16,7 0 0 15,-5 11 0-15,4-7 0 16,1-1 0-16,-4-5 0 15,6-1 0-15,-6-6-5 16,-5-1-83-16,0-7-3 0</inkml:trace>
  <inkml:trace contextRef="#ctx0" brushRef="#br2" timeOffset="467382.4257">22499 3052 456 0,'0'0'5'0,"0"0"3"15,0 0 2-15,0 0 0 16,0 0 1-16,11 0 0 16,6 0-11-16,8 0 0 15,10 0 0-15,6-2 0 16,10 2 0-16,8 0 0 16,-1 0 0-16,-4 0 0 0,-5 0 0 15,-6 0 0-15,-8 0 0 16,-12 0 0-16,-7 0 0 15,-8 0 0-15,-8 0 0 16,0 0 0-16,0 0 0 0,0 0 0 16,0 9-35-16,0-9-54 15,0 0-3-15</inkml:trace>
  <inkml:trace contextRef="#ctx0" brushRef="#br2" timeOffset="468598.6601">23641 2842 315 0,'0'0'9'15,"0"0"3"-15,0 0 4 0,5-11 3 16,-5 11 3-16,2-15 0 16,-2 15 2-16,2-15-1 15,-2 15-6-15,-7-5-4 16,-2 7-4-16,-9 12-3 0,-2 8-2 15,-2 6-4-15,-3 6 0 16,-3 10 0-16,3 10 0 16,3 4 0-16,7 3 0 15,2 1 0-15,9-3 0 16,4 1 0-16,15-7 0 0,4-4 0 16,9-7 0-16,6-7 0 15,7-10 0-15,3-1 0 16,4-7 0-16,-4-4 0 15,4-1-7-15,-6 1-55 16,-5-13-26-16,-2 3-1 0</inkml:trace>
  <inkml:trace contextRef="#ctx0" brushRef="#br2" timeOffset="469118.4129">24041 2989 464 0,'0'0'4'0,"0"0"1"15,0 0 2-15,-10-4-1 16,10 4 1-16,-10 4 0 16,2 7 1-16,4 6-5 15,-1 5-3-15,2 16 0 0,1-2 0 16,2 10 0-16,2-3 0 15,3 3 0-15,2-5 0 16,3-4 0-16,-4-4 0 0,1-11 0 16,0-2 0-16,-4-11 0 15,-3-9 0-15,0 0 0 16,0 0 0-16,0-14 0 0,0-11 0 16,-3-8 0-16,3-11 0 15,-2-2 0-15,0-7 0 16,2-1 0-16,0 2 0 15,4 2 0-15,1 8 0 0,2 10 0 16,6 5 0-16,2 9 0 16,3 6 0-16,4 4 0 15,2 6 0-15,1 2 0 16,0 10 0-16,0 2 0 16,-4 6 0-16,-9 4 0 0,-5-2 0 15,-7 2 0-15,-3 2 0 16,-9 0 0-16,-8-3 0 15,-2-1 0-15,-6-5 0 0,2 4 0 16,1-8 0-16,2 7-30 16,9-4-54-16,3-1-4 15</inkml:trace>
  <inkml:trace contextRef="#ctx0" brushRef="#br2" timeOffset="469868.7285">24329 3255 427 0,'0'0'6'0,"0"0"1"0,-12-5 3 16,12 5 2-1,-15-8 1-15,15 8 0 0,-15-8 1 16,15 8-5-16,-10-6-9 15,10 6 0-15,0 0 0 16,0 0 0-16,0 0 0 16,8 0 0-16,-8 0 0 0,12 0 0 15,-12 0 0-15,15 0 0 16,-15 0 0-16,12 0 0 16,-12 0 0-16,0 0 0 0,11 2 0 15,-11-2 0-15,0 0 0 16,0 0 0-16,0 0 0 15,0 0 0-15,0 0 0 16,0 0 0-16,0 0 0 0,0 0 0 16,0 0 0-16,12 0 0 15,0 0 0-15,3 0 0 16,3 2 0-16,4 0 0 16,3-2 0-16,2 4 0 0,-2 0 0 15,2-1 0-15,-10 2 0 16,1-3 0-16,-6 1 0 15,1 2 0-15,-13-5 0 16,7 12 0-16,-7-12 0 0,-13 15 0 16,-1-3 0-16,-6 3 0 15,-2 3 0-15,-10-3 0 16,2 2 0-16,-6-2 0 16,6 2 0-16,1-4 0 0,5 1 0 15,6-7 0-15,3 4 0 16,2-1 0-16,13-10 0 15,0 12 0-15,0-12 0 16,13 8 0-16,7-6 0 0,-3 0 0 16,6-2 0-16,3 0 0 15,2 0 0-15,2-2 0 16,0 0 0-16,-1-1 0 16,-6-2 0-16,5 2 0 15,-8 2 0-15,-3 1 0 16,-4-3 0-16,-4 3 0 0,-9 0 0 15,10 0 0-15,-10 0 0 16,0 0 0-16,0 0 0 16,0-10-47-16,0 10-44 0,0-8 0 15</inkml:trace>
  <inkml:trace contextRef="#ctx0" brushRef="#br2" timeOffset="470181.9466">24993 3163 487 0,'0'0'5'16,"0"0"2"-16,0 0 1 16,-5-9-4-16,5 9-4 15,0 0 0-15,5-8 0 16,8 8 0-16,6 0 0 15,4 0 0-15,11 0 0 0,4 0 0 16,4 0 0-16,-2 0 0 16,-3 0 0-16,-7 0 0 0,-1 0 0 15,-8 0 0-15,-12 0 0 16,-9 0 0-16,3 8 0 16,-8-6 0-16,0 8-6 15,-2-1-84-15,-9-1-2 16</inkml:trace>
  <inkml:trace contextRef="#ctx0" brushRef="#br2" timeOffset="471632.3909">25723 2967 340 0,'0'0'9'0,"3"-9"3"0,0-1 5 16,4 0 4-16,-2-2 0 15,2-1 3-15,1-2 0 0,2 2 2 16,2 4-9-16,-12 9-17 15,18-5 0-15,-18 5 0 16,12 7 0-16,-9 5 0 0,-3 11 0 16,0 2 0-16,-8 2 0 15,-1 0 0-15,-7 11 0 16,-3-6 0-16,-1 4 0 0,-3-4 0 16,1 0 0-16,0-3 0 15,2-7 0-15,0 3 0 16,5-8 0-16,2-2 0 15,3-5 0-15,6-3 0 16,4-7 0-16,0 0 0 0,0 0 0 16,0 0 0-16,14 0 0 15,6 0 0-15,5-2 0 16,0-1 0-16,10-2 0 16,0 0 0-16,2 3 0 15,-3-1 0-15,0 0 0 16,-8 2 0-16,-1 1 0 0,-5-3 0 15,-8 3 0-15,-1 0 0 16,-11 0 0-16,10 3 0 16,-10-3 0-16,0 0 0 0,0 14-10 15,9-9-79-15,-9-5-4 16</inkml:trace>
  <inkml:trace contextRef="#ctx0" brushRef="#br2" timeOffset="471865.2801">26125 3159 455 0,'0'0'7'16,"0"0"2"-16,0 0 2 15,0 0 0-15,0 0 1 16,7 0-6-16,-5 4-6 16,1 8 0-16,-3 6 0 15,0 2 0-15,0 5 0 16,0 4 0-16,0 1 0 0,0-3 0 15,0 1 0-15,2-6 0 16,3-2 0-16,-5-8-17 16,2 3-71-16,-2-15-3 0</inkml:trace>
  <inkml:trace contextRef="#ctx0" brushRef="#br2" timeOffset="472267.2494">26368 2705 458 0,'0'0'5'0,"0"0"2"16,0-11 2-16,0 11 1 16,-2-9 1-16,2 9 0 15,0 0-11-15,0 0 0 16,12 7 0-16,0 16 0 15,8 9 0-15,7 2 0 0,1 10 0 16,2 7 0-16,2 3 0 16,-2 1 0-16,0 7 0 15,-8-3 0-15,-7-2 0 16,-8 0 0-16,-5-2 0 0,-2-6 0 16,-9-2 0-16,-6-5 0 15,-5-7 0-15,-7-3 0 16,-1-5 0-16,1-4 0 0,-3-7 0 15,5 2 0-15,-3-7 0 16,9-4 0-16,4 0 0 16,3-1 0-16,12-6 0 15,-12 1 0-15,12-1-6 0,0-9-76 16,0 9-10-16</inkml:trace>
  <inkml:trace contextRef="#ctx0" brushRef="#br2" timeOffset="473297.1716">27064 3034 387 0,'0'0'7'16,"0"0"3"-16,-6-8 4 15,6 8 1-15,-4-12 2 0,4 12 2 16,-5-9 0-16,5 9-1 16,0 0-13-16,0 0-5 15,-10 9 0-15,8 9 0 16,2 9 0-16,0 3 0 0,0 6 0 16,0 2 0-1,2 1 0-15,1 1 0 0,1-2 0 16,-1-9 0-16,-1-4 0 15,1-7 0-15,-3-3 0 16,0-3 0-16,0-12 0 0,0 0 0 16,0 0 0-16,0-8 0 15,-5-7 0-15,2-9 0 16,-1-11 0-16,-1-4 0 0,2-5 0 16,-2 3 0-16,0-2 0 15,2 2 0-15,1 4 0 16,0 5 0-16,2 12 0 15,0 2 0-15,-3 9 0 0,3-4 0 16,0 13 0-16,3-12 0 16,-3 12 0-16,12 0 0 15,1 10 0-15,6 2 0 16,3 3 0-16,6 9 0 0,4 1 0 16,3 10 0-16,5-3 0 15,0 3 0-15,-1 0 0 16,2-4 0-16,-7 1 0 15,3 1 0-15,-7-8 0 16,-2-3 0-16,-9-4 0 16,-1-6 0-16,-3 0 0 0,-5-4 0 15,-10-8 0-15,7 5 0 16,-7-5 0-16,0 0 0 0,0 0 0 16,0 0 0-16,0 0 0 15,0 0 0-15,0 0 0 16,7-5 0-16,-7 5 0 15,0-12 0-15,0 12 0 0,0 0 0 16,-7-10 0-16,7 10 0 16,0 0 0-16,0 0 0 15,-7-8 0-15,7 8 0 16,0 0 0-16,-7 0 0 0,7 0 0 16,-3 8-89-16,3-8-3 15</inkml:trace>
  <inkml:trace contextRef="#ctx0" brushRef="#br2" timeOffset="473862.7748">27663 2967 477 0,'0'0'4'0,"-5"-9"2"16,5-1 2-16,0 0 0 16,0 0 0-16,0 2-8 0,5-4 0 15,3 2 0-15,4 2 0 16,6 6 0-16,-2-1 0 15,7 3 0-15,-4 3 0 16,2 5 0-16,-1 6 0 16,-6 4 0-16,-1 2 0 0,-8 5 0 15,-3-1 0-15,-2 5 0 16,-12-3 0-16,2 1 0 16,-2-2 0-16,-4-5 0 15,0 2 0-15,-2-6 0 0,8-3 0 16,1 0 0-16,9-13 0 15,-4 14 0-15,4-14 0 16,23 5 0-16,2-5 0 0,5 0 0 16,7 0 0-16,6-5 0 15,1 1 0-15,4 1 0 16,-4-1 0-16,-7-4 0 16,-2 6 0-16,-10-4 0 15,-5 2 0-15,-8 1 0 0,-12 3 0 16,10-5 0-16,-10 5 0 15,0 0 0-15,-10 10 0 16,-2-5 0-16,5 5 0 16,-11 9-64-16,6-13-28 0</inkml:trace>
  <inkml:trace contextRef="#ctx0" brushRef="#br2" timeOffset="474415.3893">28225 2544 436 0,'0'0'6'0,"0"0"3"16,2-10 3-16,-2 10 2 15,3-15 0-15,-3 15 0 0,9-12-8 16,-9 12-6-16,16 0 0 16,-2 10 0-16,2 17 0 15,13 7 0-15,-1 16 0 16,7 10 0-16,4 7 0 0,3 8 0 15,1 5 0-15,-4 7 0 16,-4-3 0-16,-5 1 0 16,-10-1 0-16,-2-5 0 15,-13 1 0-15,-5-6 0 0,-11-8 0 16,-3-6 0-16,-11-5 0 16,-3-3 0-16,-2-11 0 15,-7 2 0-15,5-12 0 16,0 0 0-16,2-6 0 15,7-8 0-15,1-3 0 0,7-4 0 16,2-4 0-16,13-6 0 16,-10 4 0-16,10-4 0 15,0 0 0-15,0 0 0 0,0 0 0 16,0 0 0-16,0 0-3 16,-9-3-90-16,9 3-4 15</inkml:trace>
  <inkml:trace contextRef="#ctx0" brushRef="#br2" timeOffset="491495.1511">18351 15533 228 0,'0'0'5'0,"0"0"5"0,0-11 3 16,0 11 3-16,-3-12 4 15,3 12-1-15,-3-10 0 16,3 10-2-16,0 0-4 16,0 0-3-16,0 16-3 0,0 15-3 15,-2 10-2-15,2 15 1 16,0 12 1-16,0 15 3 16,0 6 0-16,0 8 0 0,0 2 0 15,2 0 0-15,1 0 0 16,0-2-1-16,-3-1-1 15,0-5 1-15,0-4-1 16,0-5 0-16,-6-2 0 16,-1-4 0-16,0-7-1 15,2-6 1-15,-3-9-3 16,3-7 0-16,3-10-1 0,-1-8 0 16,3-8 0-16,-2-6 0 15,2-6 0-15,0-9 0 0,0 0-2 16,0 0-2-16,0 0-2 15,0 0-3-15,-5-15-6 16,3 6-8-16,-1-9-14 0,-2-2-38 16,0 3-11-16</inkml:trace>
  <inkml:trace contextRef="#ctx0" brushRef="#br2" timeOffset="493927.3658">18326 15522 193 0,'0'0'3'0,"0"0"1"0,0 0 2 15,0-12 2-15,0 12 3 0,7-10 3 16,-7 10 1-16,12-13 1 16,1 6 0-16,2 0 0 15,7-1-3-15,3 1 1 16,12-1-3-16,3 2-1 0,12-2-1 16,11 1 0-16,8-4-3 15,7-1-1-15,9 4 1 16,10-2-1-16,4 1-1 0,14-1-1 15,2-2 0-15,2-1 0 16,10 3 0-16,1-2-1 16,4-2 0-16,0 2-1 15,1 0 0-15,-2 0 1 0,2 2-1 16,2 0 0-16,-6-2 0 16,4 2 0-16,-4 0 0 15,2 2 0-15,-4-2 0 16,2-2 0-16,-4 2 0 15,0 0 0-15,2 1 0 0,-2 1-1 16,-8-1 1-16,1-2 0 16,-3 2 0-16,-6 1-1 15,-1 0 1-15,-6 4-1 16,-4-2 0-16,-6 2 1 16,-2-2-1-16,-5 1 1 0,-3 2-1 15,-2-1 1-15,-7 2-1 16,-3-1 1-16,-3-5 0 0,-7 6-1 15,-4-2 1-15,-1-4 0 16,-7 3-1-16,-3-2 2 16,0 2-2-16,-5 0 1 15,1-2 0-15,-3 1-1 0,-1 0 1 16,-4 0 0-16,0-2-1 16,-2 4 1-16,-3-2 0 15,-4-2-1-15,1 4 1 16,-2-1 1-16,-2 0-1 15,-3 0 1-15,2 3 0 0,-2-3 0 16,0 0-1-16,-3 0 1 16,-1 1-1-16,1-2 1 15,-2 4-1-15,-1-3 0 16,4 2-1-16,-6 1 1 0,1-3-1 16,2 2 1-16,-2 3-1 15,-1-2 0-15,0-1 0 16,1 3 0-16,-4 0 0 0,1 0 0 15,1 0-1-15,1 0 1 16,-5 0 0-16,3 3-1 16,-2 2 1-16,1 0-1 15,2 0 1-15,-1 0-1 0,2 0 1 16,1 2 0-16,-1 3-1 16,-2-1 1-16,2 4-1 15,0 2 1-15,4 2-1 16,-7 6 1-16,4 4-1 15,-1 2 1-15,-2 4 0 16,1 6 0-16,1 1-1 0,-3 2 1 16,2 3 0-16,-2-1 1 15,1 3-1-15,1 3 1 16,-7 0-1-16,4-1 1 16,-6 6 0-16,-2-1 0 0,0-2 0 15,0 6 0-15,0 1-1 16,-2-2 1-16,-3 2 1 15,0-5-1-15,-2 5-1 0,1-1 1 16,-4-6 0-16,6 0-1 16,-4-2 1-16,3-5-1 15,0-2 0-15,0 0 1 0,3-3-1 16,2-4 0-16,0 2 0 16,0-1-1-16,0 0 2 15,0 1 0-15,0-4-1 16,2 0 1-16,0-1 0 0,-2-1 1 15,3 0-1 1,-3-7 2-16,2 0-3 0,-2-1 1 16,0-1 0-16,0-3 0 15,0-2-1-15,3-1 1 16,-3-3-1-16,0 1 1 0,3-3-1 16,-3 1 0-16,2 0 1 15,-2-4-1-15,0-1 0 16,0 1 1-16,0-9-1 15,0 15 0-15,0-15 0 0,-2 10 1 16,2-10-1-16,0 0 1 16,-8 12 0-16,8-12-1 15,-3 8 1-15,3-8 0 16,-9 9 0-16,9-9 0 0,-16 18 0 16,4-10 0-16,0-1 0 15,-6 4 1-15,-2-5-1 16,-1 2 0-16,-7 2 0 15,-2-3 0-15,0-2 0 16,-7 2-1-16,-3-2 1 0,0 3 0 16,-10-4-1-16,-4 4 0 15,-5 1 0-15,-12-3 1 16,-7 2-1-16,-7-1 0 16,-10 1 0-16,-9-1 0 0,-5 1 1 15,-3 1-1-15,-3-1 0 16,-4-1 1-16,61-2-2 15,-9 0 0-15,-2 0 0 0,-8 2-1 16,2 1 1-16,-7-2 0 16,-3 0 0-16,-4 5 0 15,0-1 0-15,-13-1 1 16,0 1 1-16,-8 0-2 16,2 0 1-16,-5 2 0 0,-1 0 0 15,-6 2 0-15,3-2 0 16,0 0-1-16,9-3 2 15,-5 4-1-15,7-3 0 16,-4 2 0-16,9-2 0 0,-4 0 0 16,8 0 0-1,0-1 1-15,8 5-1 0,2-7 0 16,2 1 0-16,6-1 0 16,-1 0 0-16,3-2 0 15,0 3 1-15,5-4-1 0,-1 1 0 16,4 0 0-16,2 0 0 15,3 0 0-15,2 0 0 16,0 0 0-16,2 0 0 0,5 1 0 16,-2-3 0-16,4 6 1 15,1-4-2-15,0 2 1 16,2 1 1-16,0 1-1 0,1 1-1 16,1-2 1-1,2 1 0-15,0-2 0 0,2 4 0 16,4-5 0-16,0 2 0 15,3-1 0-15,2 2 0 16,3-1 0-16,2-4 0 16,0 1 1-16,8 0-1 0,-3 0 1 15,6-3-1-15,1 1 0 16,6-3 1-16,-1 0-1 16,3 0 0-16,10 0 1 15,-15 0-1-15,15 0 0 0,0 0 0 16,-8 0 0-16,8 0 0 15,0 0 0-15,0 0 0 16,-7-7 1-16,7 7-1 16,-5-8 0-16,5 8 1 0,-5-9-1 15,5 9 0-15,-5-20 0 16,0 11 0-16,-2 0 0 16,2-9 0-16,-6 3 0 0,4-4 0 15,0-3 0-15,-3-6-1 16,2 8 3-16,-14-42-1 15,-3-2 0-15,5-3 1 16,-5 3-2-16,8 2 0 16,2 4 0-16,1 14 0 15,5 14 0-15,4 9 0 16,3 3 0-16,0 7 0 0,2 2 0 16,0 9-14-16,0 0-33 15,2 5-38-15,-2-5-2 0</inkml:trace>
  <inkml:trace contextRef="#ctx0" brushRef="#br2" timeOffset="501292.0059">10165 10741 184 0,'0'0'8'0,"0"0"3"16,0 0 5-16,0 0 3 15,0 0-1-15,0 0 0 16,0 0 0-16,0 0 0 0,0 0-7 16,0 0-5-16,0 0-3 15,0 0-2-15,9 10 0 16,-9-10 0-16,18 17 2 16,-6-5 2-16,3-2 0 15,2 3 0-15,1-1 1 0,1 0 0 16,2-2 1-16,1 4-1 15,3-5 1-15,-1-1-1 16,4 1-1-16,-3-1 0 16,0-3-1-16,2-1 0 15,-2 1 0-15,-3-2 0 0,5-1 0 16,-4 1-1-16,2 0 0 16,0-3 0-16,0 1-1 15,-1 2 0-15,4-3 0 0,-3 3 0 16,0-3 0-16,0 0-2 15,0 0 1-15,-1 0 0 16,3 0 1-16,3-3-1 16,0-1 1-16,0-2-1 0,2 1 0 15,0-2 0-15,-2 2 1 16,2-5-2-16,-2 4 1 16,0-5 0-16,0 4 0 15,-3-3-1-15,1 0 1 16,-1-1 0-16,1-4 0 0,-1 4 0 15,-2-2 0-15,3-2 0 16,-9 0 0-16,4-2 0 16,-3 2 1-16,-6 3-1 15,2-3 0-15,-2 3 1 0,-4-1-1 16,0 1 0-16,0-1 0 16,-3 1 0-16,-2 3 0 15,1-2 1-15,-4 4 0 0,-2 7 0 16,5-18 0-16,-5 18 1 15,0-9-1-15,0 9 0 16,0-15 0-16,0 15 0 16,0-12-1-16,0 12-1 15,-2-16 1-15,2 16-1 0,-3-10 1 16,3 10-1-16,0 0 0 16,0-10 0-16,0 10 0 15,0 0 0-15,0 0 0 0,0 0-1 16,0 0 0-16,0 0 0 15,0 0-1-15,0 0 0 16,0 0 1-16,-5 6 0 0,5-6 1 16,-8 12-1-16,3-2 0 15,-2 2 1-15,-2 1 1 16,-2 1-1-16,-4 3 0 16,0 1 0-16,-4 0 1 15,-4 2-1-15,-2-1 0 16,-2-1 1-16,-6-1-1 0,1 1 1 15,-2-4-1-15,-4 1 1 16,4 0-1-16,-7-3 0 16,4-5 1-16,-2 1-2 0,1-1 1 15,-4 1 1 1,5-3-1-16,0-1 0 0,-1 1 0 16,3-1 0-16,0-2 0 15,1-2 0-15,1 0 0 16,1 2 1-16,2-2-1 0,3 0 0 15,-1-2 0-15,3-4 1 16,3 4-1-16,-2-4 0 0,4 2 0 16,-3-4 0-16,4 4 0 15,-4-3 0-15,3-1 1 16,3 0-1-16,-1-1 0 16,4-1 0-16,-4-2 1 0,2-4-1 15,7 4 1-15,-3 0-1 16,-1-1 0-16,1 1 0 15,0 2 1-15,4 3-1 16,8 7 0-16,-17-15 0 16,17 15 0-16,-11-13 1 15,11 13-1-15,0 0 0 0,-9-10-1 16,9 10 1-16,0 0 0 16,0 0-1-16,0 0-1 15,0 0-1-15,0 0 1 16,0 0 0-16,2 10 0 0,5 0 0 15,4 3 1-15,1 1 0 16,1 2 1-16,6 1 0 0,4-3 0 16,-1 6 0-16,6-2 1 15,2-3 0-15,2 2 0 16,5-5-3-16,5 5-14 16,3-2-64-16,4-9-5 0</inkml:trace>
  <inkml:trace contextRef="#ctx0" brushRef="#br2" timeOffset="502958.8991">22311 11068 397 0,'0'0'7'0,"0"0"4"16,0 0 2-16,9-4 2 15,-9 4 1-15,0 0 0 0,9-13 2 16,-9 13 0-16,0-13-18 15,0 13 0-15,-13-8 0 16,1 6 0-16,-2 2 0 16,-2 0 0-16,-2 2 0 15,-1 3 0-15,-2 3 0 16,1 2 0-16,1 5 0 0,1-3 0 16,3 6 0-16,5 2 0 15,3-1 0-15,4-1 0 16,3-1 0-16,3 0 0 0,9-2 0 15,8-2 0-15,3-4 0 16,7-4 0-16,2 0 0 16,0-5 0-16,0 0 0 0,1 0 0 15,-4-5 0-15,-4 3 0 16,-5-4 0-16,-5 5 0 16,-5-4 0-16,-10 5 0 15,13-3 0-15,-13 3 0 0,0 0 0 16,0 0 0-16,0 0 0 15,0 0 0-15,0 0 0 16,0 0 0-16,0 0 0 16,0 0 0-16,0 0 0 15,0 0 0-15,0 0 0 16,0 0 0-16,0 0 0 0,0 0 0 16,-3 3 0-16,3-3 0 15,0 0 0-15,-5 9 0 16,5-9 0-16,0 0 0 0,-8 8-82 15,8-8-11-15</inkml:trace>
  <inkml:trace contextRef="#ctx0" brushRef="#br2" timeOffset="503429.6403">22745 11059 412 0,'0'0'7'16,"0"0"3"-16,0 0 2 0,0 0 1 15,0 0 1-15,0 0 1 16,0 0 1-16,0 0-4 16,0 0-12-16,16-6 0 15,-4 6 0-15,6 0 0 16,4 0 0-16,2-2 0 16,9 2 0-16,-6-2 0 0,5 2 0 15,-7 0-75-15,-2 0-16 16</inkml:trace>
  <inkml:trace contextRef="#ctx0" brushRef="#br2" timeOffset="503624.7668">22786 11177 439 0,'0'0'5'0,"0"0"3"16,0 0 2-16,0 0 2 15,0 0 0-15,12 0 1 16,0-2-1-16,3-1-12 0,6-1 0 15,5 1 0-15,1 1 0 16,3-1 0-16,-5-2 0 16,8 5-5-16,-11 2-83 15,-4 4-2-15</inkml:trace>
  <inkml:trace contextRef="#ctx0" brushRef="#br2" timeOffset="504077.4442">23538 10919 455 0,'0'0'5'0,"0"0"1"15,0 0 1-15,0 0-1 16,0 0 1-16,4 7 0 0,-4 4 1 16,0 4-1-16,0 5-4 15,0 0-3-15,0 9 0 16,0-1 0-16,0 1 0 16,0 0 0-16,0-1 0 0,0-3 0 15,0-5 0-15,2 2-17 16,10-5-68-16,-9-5-2 15</inkml:trace>
  <inkml:trace contextRef="#ctx0" brushRef="#br2" timeOffset="504572.5783">23907 11038 425 0,'0'0'6'16,"0"-8"2"-16,0 8 1 15,0-16 1-15,0 3 1 16,-6 4 0-16,1-2 1 0,-7 2-1 16,2 1-5-16,-9 4-4 15,-2 4-2-15,-1 0 0 16,0 1 0-16,2 7 0 16,0 2 0-16,8 3 0 0,4 1 0 15,6 1 0-15,2 2 0 16,10 1 0-16,7-1 0 15,5 0 0-15,3 0 0 16,3-2 0-16,-1 0 0 16,-2-1 0-16,3 0 0 0,-9-2 0 15,-4 0 0-15,-3-1 0 16,-5-2 0-16,-7-1 0 16,0-8 0-16,-9 14 0 15,-3-11 0-15,-8 2 0 16,-3-2 0-16,-2-3 0 0,-5-3 0 15,4-5 0-15,1-1 0 16,2-4 0-16,3-2 0 0,8-4 0 16,4 1 0-16,8 0 0 15,3-2 0-15,11 1 0 16,9-1 0-16,2 4 0 16,2 1 0-16,6-1 0 0,1 4 0 15,-4-3 0-15,2 10-40 16,-2 3-47-16,-7-1-5 15</inkml:trace>
  <inkml:trace contextRef="#ctx0" brushRef="#br2" timeOffset="504973.8906">24230 10969 475 0,'0'0'3'0,"0"0"1"16,0 0 1-16,0 0-1 0,-8-5 1 15,-1 5 0-15,-4 8 0 16,-2-1 0-16,-2 6-5 16,2 9 0-16,0-3 0 15,5 7 0-15,5-2 0 0,5 3 0 16,3-5 0-16,11 1 0 15,6-9 0-15,3-1 0 16,4-3 0-16,3-5 0 16,0-5 0-16,-3-3 0 15,0-6 0-15,-7-4 0 0,-5-4 0 16,-5-6 0-16,-5 1 0 16,-5 0 0-16,-7 2 0 15,-6 1 0-15,-6 8 0 16,-4 3 0-16,-4 1 0 0,4 7 0 15,-5 7-7-15,9-7-73 16,1 13-10-16</inkml:trace>
  <inkml:trace contextRef="#ctx0" brushRef="#br2" timeOffset="505323.6974">24705 11061 491 0,'0'0'4'16,"0"0"2"-16,0 0 1 15,0 0-4-15,0 0-3 0,9-2 0 16,7-1 0-16,1 0 0 15,3 1 0-15,5 2 0 0,2-2 0 16,3 2 0-16,-3 0 0 16,-5 0 0-16,-4 0 0 0,-1 2 0 15,-6-2 0-15,-11 0 0 16,12 5 0-16,-12-5 0 16,0 0 0-16,0 0 0 15,2 9 0-15,-2-9-24 16,0 0-65-16,-7 13-3 0</inkml:trace>
  <inkml:trace contextRef="#ctx0" brushRef="#br2" timeOffset="506412.9932">25339 10887 388 0,'0'0'7'15,"0"0"5"-15,0 0 3 16,0 0 1-16,0 0 1 15,7-10-1-15,-7 10 0 0,0 0 1 16,0 0-10-16,-7 15-7 16,-6 3 0-16,6 7 0 15,-5 0 0-15,1 7 0 16,-1 4 0-16,5 0 0 16,4-2 0-16,3-2 0 0,3-2 0 15,4-8 0-15,3 0 0 16,5-4 0-16,2-9 0 15,1-1 0-15,2-4 0 0,-1-4 0 16,1-7 0-16,1-6 0 16,-2-6 0-16,-1-8 0 0,-4-3 0 15,-1-5 0-15,-3-1 0 16,-6 1 0-16,-4-3 0 16,0 7 0-16,-7 3 0 15,-6 6 0-15,-1 4 0 16,-4 6 0-16,4 2 0 0,-4 3 0 15,1 4 0-15,2 3 0 16,0 3 0-16,0 2 0 16,3 7 0-16,4 0 0 15,-2 3 0-15,5 3 0 16,5 0 0-16,0-4 0 0,2 3 0 16,11-2 0-16,4-2 0 15,3-4 0-15,3 1 0 16,5-5 0-16,-2 0 0 15,1-2 0-15,-2-3 0 0,-4 0 0 16,-2 0 0-16,-4 0 0 16,-5 0 0-16,-10 0 0 15,11 0 0-15,-11 0 0 0,0 0 0 16,0 0 0-16,0 0 0 16,0 0 0-16,0 0 0 15,0 0 0-15,0 0 0 16,0 0 0-16,0 0 0 15,0 0 0-15,0 0 0 0,0 0 0 16,0 0 0-16,0 0 0 16,0 0 0-16,0 0 0 15,0 0 0-15,0 0 0 16,0 0 0-16,0 0 0 0,-13 10-37 16,13-10-54-16,-8 5-4 15</inkml:trace>
  <inkml:trace contextRef="#ctx0" brushRef="#br2" timeOffset="506976.3343">25828 11165 511 0,'0'0'0'0,"0"0"0"0,-4-8 0 16,4 8 0-16,0 0 0 0,-9-10 0 16,9 10 0-16,0-12 0 15,0 12 0-15,9-10 0 16,0 4 0-16,9 5 0 15,1-5 0-15,4 1 0 16,2 5 0-16,0 0 0 0,-3 0 0 16,-2 3 0-16,-8 2 0 15,-1 2 0-15,-9 3 0 16,-2 0 0-16,-5 3 0 0,-3-3 0 16,-4 0 0-16,0 4 0 15,1-3 0-15,-1-2 0 16,5 1 0-16,-1-3 0 15,8-7 0-15,0 16 0 0,0-16 0 16,10 18 0-16,5-14 0 16,3 4 0-16,-2-1 0 15,2 0 0-15,-3-1 0 16,-2-2 0-16,-1 1 0 16,-12-5 0-16,0 0 0 0,-3 12 0 15,-13-10 0-15,-9 4 0 16,-3-1 0-16,-7-1 0 15,-5 4 0-15,-4-8 0 16,4-5-67-16,-3 5-23 0</inkml:trace>
  <inkml:trace contextRef="#ctx0" brushRef="#br2" timeOffset="507595.1705">21913 10743 333 0,'0'0'7'0,"0"0"3"16,-7-13 3-16,7 13 3 0,-16-13 1 15,7 7 0-15,2 1 0 16,-6 5 1-16,1 8-5 15,-1 14-4-15,5 13-1 16,-4 9-2-16,8 12 1 0,-2 8 0 16,3 2 0-16,3 6-1 15,0 2-6-15,3-4 0 16,3-6 0-16,-2-5 0 0,1-2 0 16,-2-12 0-16,-1-2 0 15,-2-9 0-15,0-7 0 16,0-7 0-16,0-10 0 15,0-10-4-15,0 0-27 0,-7-25-50 16,7-3-9-16</inkml:trace>
  <inkml:trace contextRef="#ctx0" brushRef="#br2" timeOffset="509238.8356">21796 10780 259 0,'0'0'6'16,"-2"-13"2"-16,-1-1 5 15,3 0 3-15,0-4 3 16,0 0-1-16,0 1 2 0,5-2 1 16,7 4-5-16,8 6-3 15,8 1-4-15,9 5-2 16,13 3-2-16,10 0-1 16,14 0 0-16,15 3-1 0,10-1 0 15,9 4 0-15,2-5 0 16,6 2-1-16,3-1 0 15,3-2-1-15,3 0 1 16,-1 0 0-16,3 0 0 0,7-5 1 16,3-2 0-16,1-4 0 15,9 2 0-15,-2 2 0 16,-1-6 0-16,0 3 0 16,-10 5-1-16,-5 1 0 15,-7-2-1-15,-2 4 0 0,-11 0-1 16,-2 2 1-16,-6-3 0 15,2 3-1-15,-4-2 1 16,3-1-1-16,-5 3 0 0,-5 0 0 16,-5 0 1-16,-3 0-1 15,-6 0 0-15,-11 0 0 16,-3 5 0-16,-9-2 0 16,-2-1 0-16,-7-2 1 0,2 2-1 15,-6 1 0-15,1 0 0 16,-6-3 1-16,-3 0-1 15,-4 2 0-15,-5-2 0 16,-2 0 1-16,-6 0 0 16,-4 0 1-16,-4 0 0 0,-9 0 0 15,0 0 1-15,10 0 0 16,-10 0 0-16,0 0-3 16,0 0 0-16,0 0 0 15,0 0 0-15,13-2 0 0,-13 2 0 16,17-6 0-16,-8 4 0 15,7 0 0-15,-4-3 0 16,3 2 0-16,0 1 0 16,-2 2 0-16,-1-3 0 0,1 3 0 15,-1 0 0-15,-3-2 0 16,4 2 0-16,-5 0 0 16,1 0 0-16,2 0 0 0,-11 0 0 15,14 0 0-15,-14 0 0 16,0 0 0-16,13 7 0 15,-10 3 0-15,-1 2 0 16,1 3 0-16,-3 2 0 0,0 12 0 16,0 2 0-16,0 4 0 15,-3 7 0-15,1 5 0 16,-7 6 0-16,5 0 0 16,-4 4 0-16,4 3 0 15,-4-3 0-15,0 2 0 0,3-4 0 16,1-1 0-16,1-4 0 15,-2-6 0-15,5-1 0 16,-2-9 0-16,0 0 0 0,-1-5 0 16,0-5 0-16,3-7 0 15,0 1 0-15,-3-3 0 16,3-3 0-16,-2-2 0 16,2-10 0-16,-2 16 0 0,2-16 0 15,0 6 0-15,0-6 0 16,0 0 0-16,0 0 0 15,0 0 0-15,-8 10 0 16,8-10 0-16,-12 7 0 0,-1-1 0 16,-4-4 0-16,-5 0 0 15,-6 3 0-15,-6 0 0 16,-3-2 0-16,-11 2 0 16,-4-4 0-16,-6 2 0 15,-6 0 0-15,-10 2 0 0,-6-2 0 16,-7-1 0-16,-8-2 0 15,-6 0 0-15,-7 0 0 16,-5-2 0-16,0-1 0 0,-6-2 0 16,5 2 0-16,-1-4 0 15,6 5 0-15,2-1 0 16,3 1 0-16,7-1 0 16,5 1 0-16,-2 2 0 0,1-3 0 15,4 3 0-15,-6 0 0 16,5-2 0-16,2 2 0 15,1-2 0-15,0 2 0 16,4 0 0-16,3 0 0 0,1 0 0 16,4 0 0-16,6 0 0 15,-3 0 0-15,2 4 0 16,5-1 0-16,1 4 0 16,4-4 0-16,-2 3 0 0,2-3 0 15,1 5 0-15,4-3 0 16,1 3 0-16,-3-4 0 15,2 2 0-15,0-2 0 16,0 2 0-16,6-4 0 0,4 1 0 16,0 0 0-16,5-3 0 15,3 0 0-15,7 0 0 16,2 0 0-16,3-6 0 16,4 4 0-16,1-1 0 0,-5 0 0 15,-1 1 0-15,2 0 0 16,-3 2 0-16,-3 0 0 15,0-2 0-15,0 2 0 16,3 0 0-16,2 0 0 0,5 0 0 16,3-4 0-1,7 4 0-15,2 0 0 0,8 0 0 16,0 0 0-16,-10 0 0 16,10 0 0-16,0 0 0 15,0 0 0-15,0 0 0 16,0 0 0-16,0 0 0 0,0 0 0 15,0 0 0-15,0 0 0 16,0 0 0-16,0 0 0 0,5 0-73 16,13 0-19-16</inkml:trace>
  <inkml:trace contextRef="#ctx0" brushRef="#br2" timeOffset="522577.3415">20535 12383 363 0,'0'0'9'0,"6"-10"3"15,-6 10 3-15,7-12 1 0,-2 2 0 16,-3 0 2-16,-2 1 0 15,3-4 1-15,-3 4-9 16,-7-2-3-16,-3 6-3 16,-5 0 0-16,-2 3-4 15,-3 2 0-15,-3 0 0 0,4 6 0 16,-6 0 0-16,4 5-2 16,1-2 1-16,8 6 1 15,3-5-1-15,4 2 1 0,5 0 0 16,7 3 0-16,7 0 1 15,7 1 2-15,6-1-3 16,3-1 0-16,2 1 0 0,5-3 0 16,0 1 0-16,-4-1 0 15,-1 0 0-15,-5-1 0 16,-4-2 0-16,-5-1 0 16,-4-1 0-16,-14-7 0 15,7 12 0-15,-7-12 0 16,-4 12 0-16,-6-4 0 15,-8 2 0-15,-1-5 0 0,-9 2 0 16,3 1 0-16,-7-5 0 16,0 1 0-16,0-4 0 15,2 0 0-15,2 0 0 0,6-4 0 16,-1 1 0-16,9-2 0 16,2-1 0-16,1 2 0 15,11 4 0-15,-10-8 0 16,10 8-23-16,0 0-43 0,0 0-22 15,12 0-3-15</inkml:trace>
  <inkml:trace contextRef="#ctx0" brushRef="#br2" timeOffset="522857.1757">20836 12485 462 0,'0'0'4'0,"0"0"2"16,0 0 0-16,0 0 1 0,0 0 0 15,0 0 0-15,0 0-1 16,0 0 0-16,0 0-6 16,0 7 0-16,0-7 0 15,0 17 0-15,-2-5 0 16,2 0 0-16,0 0 0 0,0 0-9 15,2 0-8-15,6-2-22 16,9 0-47-16,-17-10-1 16</inkml:trace>
  <inkml:trace contextRef="#ctx0" brushRef="#br2" timeOffset="523271.0701">20998 12477 407 0,'0'0'6'0,"0"0"2"15,0 0 2-15,0 0-1 16,0 0 1-16,0 0-1 16,0 0 1-16,0 10 0 15,0-10-6-15,0 18-2 16,3-5-1-16,-1-4 0 0,3 4-1 16,0-1 0-16,0-2 1 15,0 0-1-15,-5-10 1 16,5 7 0-16,-5-7 1 0,0 0 1 15,0 0-1-15,0 0 1 16,7-5-1-16,-4-5 1 16,2-2-1-16,2-3-1 15,1-1 0-15,-1-2-1 16,5 2 0-16,-1 4 0 0,-1 0-1 16,5 7 1-16,-3 5-1 15,0 0 1-15,1 5-1 16,-1 7 0-16,1 0 1 15,-3 1 0-15,-1 5-1 16,4-1 1-16,-3-2-1 16,0-1-1-16,-6-2-2 0,7 1-4 15,-11-13-10-15,14 7-40 16,-14-7-27-16,13 8-2 0</inkml:trace>
  <inkml:trace contextRef="#ctx0" brushRef="#br2" timeOffset="523804.3587">21419 12294 451 0,'0'0'5'16,"0"0"2"-16,0 0 0 0,-6-7 1 16,6 7-1-16,0 0 1 15,-10 2 0-15,8 8 0 16,2 5-6-16,0 5-2 15,0 2 0-15,2 5 0 16,5 4 0-16,2 1 0 0,0-6 0 16,3-1 0-16,-1-1 0 15,-1-3 0-15,2-9 0 16,-4 0 0-16,-8-12 0 0,9 13 0 16,-9-13 0-16,0 0 0 15,0 0 0-15,3-13 0 16,-3 1 0-16,0 0 0 15,0-8 0-15,2 3 0 0,-2-1 0 16,5 3 0-16,0 1 0 16,5 4 0-16,-2 0 0 15,1 5 0-15,7 5 0 16,-2 0 0-16,4 5 0 16,-1 5 0-16,1 0 0 0,2 2 0 15,-6 3 0-15,-1 0 0 16,-6 0 0-16,-7 0 0 15,0-3 0-15,-7-2 0 16,-8-2 0-16,-2-4 0 16,-6 4 0-16,-4-8 0 0,-1 0 0 15,1 0 0-15,4 0 0 16,4 0 0-16,-1 0 0 0,2-6-12 16,8 4-25-16,10 2-48 15,0 0-3-15</inkml:trace>
  <inkml:trace contextRef="#ctx0" brushRef="#br2" timeOffset="524555.953">21985 12376 362 0,'0'0'9'15,"0"0"5"-15,0 0 1 16,0 0 2-16,0 0 2 15,0 0 1-15,0 0 0 0,0 0 1 16,0 0-7-16,7 3-14 16,-7-3 0-16,20 0 0 15,-4 0 0-15,0 0 0 16,7-3 0-16,2 3 0 0,0-3 0 16,2 3 0-16,-7 12-53 15,0-9-35-15,-5 0-2 16</inkml:trace>
  <inkml:trace contextRef="#ctx0" brushRef="#br2" timeOffset="524744.451">22032 12475 421 0,'0'0'7'16,"0"0"3"-16,0 0 1 16,0 0 3-16,0 0 2 0,0 0 0 15,0 0 0-15,0 0-16 16,12-3 0-16,4 3 0 15,6-2 0-15,0 0 0 16,3 2 0-16,0-3 0 0,5 6 0 16,-5 6-55-16,-8-9-36 15</inkml:trace>
  <inkml:trace contextRef="#ctx0" brushRef="#br2" timeOffset="527671.5692">22938 12190 340 0,'0'0'9'15,"0"0"5"-15,0 0 4 16,0-12 3-16,0 12 1 0,-6-10 1 16,6 10 1-16,-3-8 0 15,3 8-8-15,0 0-16 16,0 0 0-16,-2 12 0 16,2 6 0-16,0 5 0 0,0 1 0 15,0 6 0-15,0-1 0 16,2 7 0-16,4-7 0 15,-1 1 0-15,0-7 0 0,0-1 0 16,-1-3 0 0,-1-2 0-16,-1-4 0 0,-2-1 0 15,0-2 0-15,0-10 0 16,0 0 0-16,-5 2 0 0,1-6 0 16,-1-9 0-16,0-9 0 15,-6 0 0-15,7-8 0 16,-4 0 0-16,3-4 0 15,3 5 0-15,0-2 0 16,-1 4 0-16,3 2 0 0,0 4 0 16,0 1 0-16,5-1 0 15,2 4 0-15,5 0 0 16,9 2 0-16,-4 5 0 0,7-2 0 16,4 7 0-16,-1 2 0 15,3 3 0-15,-2 0 0 16,-3 8 0-16,-5 1 0 15,-3 4 0-15,1-1 0 16,-11 3 0-16,-2 2 0 0,-5-2 0 16,0 3 0-16,-10-4 0 15,-1 1 0-15,-1-2 0 16,0-1 0-16,-1-2 0 0,4-1 0 16,1-3 0-16,8-6 0 15,-8 12 0-15,8-12 0 16,11 15 0-16,1-7 0 15,6 2 0-15,1-1 0 16,6 4 0-16,2-3 0 16,1-1 0-16,-3 3 0 0,0 1 0 15,-8-2 0-15,1-2 0 16,-6 2 0-16,-5-2 0 0,-4 1 0 16,-6 0 0-16,-4-3 0 15,-10-2 0-15,-6 2 0 16,-2 1 0-16,-10-4 0 15,-2 2 0-15,-5-4 0 16,2-2 0-16,3 3 0 0,0-3 0 16,9 0 0-16,1 0 0 15,9 0 0-15,6-3 0 16,2 3 0-16,10 0 0 0,0 0-7 16,0 0-30-16,10 0-50 15,-3 0-1-15</inkml:trace>
  <inkml:trace contextRef="#ctx0" brushRef="#br2" timeOffset="529007.467">23568 12332 439 0,'0'0'6'0,"0"0"3"16,0 0 2-16,0 0 2 0,0 0 2 16,0 0 0-16,0 0-12 15,0 0-3-15,0 0 0 16,0 0 0-16,0 0 0 0,0 0 0 15,0 0 0-15,0 0 0 16,0 0 0-16,0 0 0 16,11 0 0-16,-11 0 0 15,12-6 0-15,-12 6 0 16,15-7 0-16,-15 7 0 16,15-7 0-16,-15 7 0 0,0 0 0 15,0 0 0-15,0 0 0 16,0 0 0-16,-10 0 0 15,10 0 0-15,-15 0 0 16,15 0 0-16,-17 5 0 0,17-5 0 16,-13 5 0-16,13-5-82 15,0 0-10-15</inkml:trace>
  <inkml:trace contextRef="#ctx0" brushRef="#br2" timeOffset="530653.0804">24121 12158 341 0,'0'0'8'0,"0"0"4"16,9-15 5-16,-6 5 1 15,-1 0 1-15,3-2 1 16,-5-2 0-16,0-3 1 0,-2 8-8 15,-6-1-4-15,-7 3-3 16,-7 4-3-16,0 3-1 16,-6 3 0-16,1 7-2 15,-1 2 0-15,3 3 0 0,6 3 0 16,1-1 0-16,14 0 0 16,4 5 0-16,7-2 0 15,13 0 0-15,7-3 0 16,8 3 0-16,7-2 0 15,3-2 0-15,4 1 0 16,-6-3 0-16,1-2 0 16,-8 1 0-16,-9-4 0 0,-7 1 0 15,-5 0 0-15,-10-3 0 16,-5 4 0-16,-8-2 0 16,-7 1 0-16,-10-2 0 0,-5 0 0 15,-2 1 0-15,-10 1 0 16,-1-5 0-16,2-2 0 15,1-3 0-15,2 0 0 0,6 0 0 16,4-3 0-16,9-2 0 16,1 1 0-16,11-4 0 15,7 8 0-15,-7-10-8 0,7 10-14 16,5-18-59-16,4 13-7 16</inkml:trace>
  <inkml:trace contextRef="#ctx0" brushRef="#br2" timeOffset="530890.0052">24540 12257 493 0,'0'0'3'0,"0"0"0"15,0 0 1-15,0 0-1 16,0 0 2-16,-5 0-5 15,5 0 0-15,-9 12 0 16,6 0 0-16,-2 1 0 0,3 7 0 16,0 0 0-16,2 0-7 15,0-3-13-15,2-8-63 16,3 12-5-16</inkml:trace>
  <inkml:trace contextRef="#ctx0" brushRef="#br2" timeOffset="531333.3869">24655 12307 451 0,'0'0'4'0,"0"0"2"15,0 0 1-15,0 0 0 16,0 0-1-16,0 0 1 16,0 0-1-16,0 0 0 0,0 0-3 15,7 10-2-15,-7-10-2 16,3 20 1-16,2-11 0 15,-2 1 0-15,1 0 0 16,-4-10 0-16,5 14 0 16,-5-14 2-16,0 0-1 0,0 0 1 15,0 0 1-15,7-7-3 16,-4-2 0-16,3-7 0 16,1-3 0-16,2 0 0 15,4 2 0-15,-3-4 0 0,2 6 0 16,1 3 0-16,2 4 0 15,-2 6 0-15,-1 2 0 16,0 7 0-16,-2 6 0 16,0 1 0-16,3 1 0 0,-4 8 0 15,-1-4 0-15,-1 3 0 16,-2-6 0-16,0 0 0 16,0 0 0-16,0-3 0 15,-2-1 0-15,1-4-7 0,-4-8-8 16,13 0-49-16,-3 0-21 15,0 0-3-15</inkml:trace>
  <inkml:trace contextRef="#ctx0" brushRef="#br2" timeOffset="532219.9675">25351 12201 284 0,'0'0'12'16,"0"0"4"-16,0 0 6 16,0 0 2-16,0 0 4 0,0 0 0 15,0 0 1-15,7-11 1 16,-7 11-10-16,0-10-6 15,0 10-10-15,-10-9-4 16,-2 9 0-16,-5 0 0 16,2 4 0-16,-7 4 0 15,-1 4 0-15,3 6 0 0,0-1 0 16,3 3 0-16,5 2 0 16,4-1 0-16,8-2 0 15,0-2 0-15,15 0 0 0,5-7 0 16,7 0 0-16,3 0 0 15,3-6 0-15,4 1 0 16,0-5 0-16,-3 0 0 16,-1 0 0-16,-6-2 0 0,-7-1 0 15,-3 2 0-15,-6-5 0 16,-11 6 0-16,9-2 0 16,-9 2 0-16,0 0 0 15,0 0 0-15,0 0 0 0,0 0 0 16,0 0 0-16,0 0 0 15,0 0 0-15,-9 5-91 16,9-5 0-16</inkml:trace>
  <inkml:trace contextRef="#ctx0" brushRef="#br2" timeOffset="532903.025">25135 12076 304 0,'0'0'10'16,"0"0"6"-16,0 0 3 0,0 0 4 15,0-10 1-15,0 10 1 16,0 0 0-16,0 0 0 16,0 0-9-16,0 0-6 15,-10 0-3-15,-1 14-3 16,-1 7-1-16,0 1-3 0,-5 8 0 16,5 2 0-16,-4 5 0 15,7-2 0-15,-2 2 0 0,11-5 0 16,0 3 0-16,2-5 0 15,7-5 0-15,3 2 0 16,5-7 0-16,5 0 0 0,1-6 0 16,2 2 0-16,2-4 0 15,1-4-3-15,1-1-18 16,-4 7-60-16,3-14-8 16</inkml:trace>
  <inkml:trace contextRef="#ctx0" brushRef="#br2" timeOffset="533326.1146">25697 12074 409 0,'0'0'7'0,"0"0"2"15,0 0 4-15,0 0-2 0,0 0 1 16,-3-8 0-16,3 8 2 16,0 0-1-16,5 8-5 15,3 3-5-15,1 2-3 16,1 5 0-16,5 4 0 15,-3 8 0-15,4-3 0 0,-2 3 0 16,-1 2 0-16,-6-2 0 16,1 0 0-16,-4-3 0 15,-4-3 0-15,-2-1 0 0,-10 0 0 16,-6-4 0-16,-3-2 0 16,-5-2 0-16,-3 0 0 15,1 0 0-15,1-3 0 16,-1 2-7-16,-2-2-80 0,14 0-1 15</inkml:trace>
  <inkml:trace contextRef="#ctx0" brushRef="#br2" timeOffset="534407.5098">22716 12730 241 0,'0'0'9'0,"0"0"6"0,0 0 3 16,0 0 2-16,0 0 3 16,-10 3 0-16,10-3 2 0,0 0 0 15,0 0-7-15,0 0-6 16,0 0-2-16,0 0-2 15,10 13 0-15,3-11-1 0,6 3-1 16,8 0 0-16,16-1 1 16,11 2 0-16,14-4-1 15,13 0-1-15,17 1-1 16,16-3 0-16,18 0 0 0,9 0-4 16,17-3 0-16,5-1 0 15,11-2 0-15,6 4 0 16,11-3 0-16,-5 3 0 15,0 2 0-15,-4-3 0 16,-8 3 0-16,-15 0 0 0,-15 0 0 16,-17 0 0-16,-28 0 0 15,-19 0 0-15,-20 0 0 16,-18 0 0-16,-17 0 0 16,-10 0 0-16,-15 0 0 0,0 0 0 15,10 0 0-15,-10 0 0 16,0 0 0-16,0 0 0 15,0 0 0-15,0 0 0 0,0 0 0 16,0 0 0-16,0 0 0 16,0 0 0-16,-8 3 0 15,8-3 0-15,-13 5 0 16,4-5 0-16,9 0-18 0,-12 14-71 16,-1-9-3-16</inkml:trace>
  <inkml:trace contextRef="#ctx0" brushRef="#br2" timeOffset="535757.2337">24091 13035 392 0,'0'0'7'16,"0"0"2"-16,0 0 3 0,7-12 2 16,-7 12 0-16,0-11 1 15,0 11 1-15,-5-12 0 16,-8 9-7-16,-3 2-2 0,-7 1-7 16,-2 1 0-1,-5 7 0-15,-2 4 0 0,-3 6 0 16,0 5 0-16,8 1 0 15,0 0 0-15,6 9 0 16,9-3 0-16,8 2 0 16,4 1 0-16,12-1 0 15,10-5 0-15,10-3 0 0,5-3 0 16,14-4 0-16,3-7 0 16,0-3 0-16,1-4 0 15,0-3 0-15,-7-5 0 0,-6 0 0 16,-8-1 0-16,-4-1 0 15,-12 2 0-15,-4 1 0 16,-6-1 0-16,-8 5 0 0,0 0 0 16,0 0 0-16,0 0 0 15,0 0 0-15,0 0 0 16,0 0 0-16,0 0 0 0,0 0 0 16,0 0 0-16,0 0 0 15,0 0 0-15,0 0 0 16,0 0 0-16,0 5 0 15,0-5 0-15,0 0 0 0,-5 12 0 16,5-12 0-16,-3 10 0 16,3-10 0-16,0 0-29 15,5 10-65-15,-5-10-2 16</inkml:trace>
  <inkml:trace contextRef="#ctx0" brushRef="#br2" timeOffset="545005.8948">21649 17740 275 0,'0'0'10'0,"0"0"6"0,0 0 2 15,0-13 5-15,0 13 3 16,0-15 2-16,0 15 0 16,0-15 2-16,0 15-9 15,0-15-6-15,0 15-4 0,0-15-3 16,0 15-6-16,0 0-2 16,0 0 0-16,0 0 0 15,0 0 0-15,11 12 0 16,-11-12 0-16,0 0 0 0,7 26 0 15,0 1 0-15,-2-5 0 16,2 5 0-16,-1-2 0 16,1 0 0-16,1 2 0 15,-1 2 0-15,-2-3 0 16,3-2 0-16,-3-4 0 16,2 0 0-16,-7-20 0 15,0 0 0-15,0 0 0 0,0 0 0 16,0 0 0-1,0 0 0-15,0 0 0 0,0 0 0 16,0 0 0-16,0 0 0 16,13-17 0-16,-13 7 0 15,0 10 0-15,0 0 0 16,0 0 0-16,0 0 0 16,9-10 0-16,1 3 0 15,1-3 0-15,21 0 0 0,-10 10 0 16,-22 0 0-16,22 6 0 15,-2 8 0-15,-20-14 0 16,0 0 0-16,8 10 0 16,1 2 0-16,-1-2 0 15,2 2 0-15,-10 1 0 16,-2-4 0-16,-1 3 0 0,-22 11 0 16,5-10 0-16,20-13 0 15,-27 5 0-15,-3 2 0 16,30-7 0-16,-24 2 0 15,-4 1 0-15,28-3 0 16,-20 0 0-16,0 0 0 0,20 0-9 16,0 0-25-1,0 0-54-15,0 0-2 16</inkml:trace>
  <inkml:trace contextRef="#ctx0" brushRef="#br2" timeOffset="545300.8704">22166 17931 398 0,'0'0'7'0,"0"0"3"15,0 0 3-15,0-12 2 16,0 12-2-16,0-6 3 16,0 6 0-16,0-11 0 15,0 11-9-15,13-9-7 16,-5 6 0-16,1-1-3 16,-9 4-32-16,30-8-48 0,-19 5-4 15</inkml:trace>
  <inkml:trace contextRef="#ctx0" brushRef="#br2" timeOffset="545465.941">22161 18056 389 0,'0'0'7'0,"0"0"2"16,0 0 4-16,0 0-1 16,0 0 2-16,0 0 0 15,0 0-1-15,0 0 1 16,5 0-9-16,2-2-11 0,48-18-29 15,-27 15-49-15,-6 3 0 16</inkml:trace>
  <inkml:trace contextRef="#ctx0" brushRef="#br2" timeOffset="546497.1481">22830 17821 365 0,'0'0'7'0,"0"0"4"16,0 0 1-16,3-15 3 15,-3 15 1-15,0-11 0 16,0 11 2-16,-8-14-1 16,8 14-5-16,-15-12-4 15,5 7-2-15,-2 3-3 0,-3 2 2 16,0 0-5-16,15 0 0 15,0 0 0-15,-25 9 0 16,0 1 0-16,25-10 0 16,-22 20-2-16,2 3 1 15,20-23-1-15,-10 24 2 0,3 1 0 16,7-25 1-16,2 22-1 16,3-2 1-16,18-4 2 15,-6-16-3-15,0-3 0 16,1-2 0-16,-4-5 0 0,4-1 0 15,-3-4 0-15,0 3 0 16,-3-5 0-16,-4 3 0 16,0 1 0-16,-4 1 0 15,-1 4 0-15,-3 8 0 16,0 0 0-16,0 0 0 0,0 0 0 16,0 0 0-16,0 0 0 15,0 0 0-15,0 0 0 16,7 0 0-16,-2 5 0 15,1 0 0-15,47 47 0 16,-30-30 0-16,-23-22-9 16,25 24-42-16,-5 0-38 0,-20-24-1 15</inkml:trace>
  <inkml:trace contextRef="#ctx0" brushRef="#br2" timeOffset="547550.5355">23320 17766 363 0,'0'0'8'0,"0"0"4"16,0 0 1-16,0 0 2 15,5-10 1-15,-5 10 1 0,0 0 1 16,0-9-1-16,0 9-6 15,0-7-3-15,0 7-2 16,-10-8-3-16,10 8 1 16,-14-5-4-16,5 5 0 15,-3 0 0-15,3 0 0 16,-2 0 0-16,1 0 0 0,1 5 0 16,9-5 0-16,-16 15 0 15,12-8 0-15,4 5 0 16,0 1 0-16,0-1 0 0,0-12 0 15,0 0 0-15,0 0 0 16,9 10 0-16,2 0 0 16,-2 3 0-16,26 11-3 15,-12-6 2-15,-23-18 1 16,22 12 1-16,0 3-1 16,-22-15 1-16,0 0 1 0,0 0-2 15,0 0 0-15,0 0 0 16,0 0 0-16,0 2 0 15,0 5 0-15,0-4 0 16,-22 25 0-16,-3-24 0 16,25-4 0-16,-30 3 0 15,3 0 0-15,27-3 0 16,-27 0-2-16,-1 2-7 16,28-2-6-16,0 0-21 15,0 0-50-15,-9 0 0 0</inkml:trace>
  <inkml:trace contextRef="#ctx0" brushRef="#br2" timeOffset="547935.4649">23549 17762 435 0,'0'0'6'15,"0"0"1"-15,0 0 3 0,0 0 2 16,0 0-1-16,0 0 1 15,0 0-1-15,0 0-4 0,0 0-7 16,0 0 0-16,5 4 0 16,-5-4 0-16,0 0 0 15,0 0 0-15,0 0 0 16,0 13 0-16,0-3 0 0,0-1 0 16,5 24-8-16,-5-13-24 15,0-20-53-15,7 19-2 16</inkml:trace>
  <inkml:trace contextRef="#ctx0" brushRef="#br2" timeOffset="548372.9994">23701 17789 427 0,'0'0'6'16,"0"0"3"-16,0 0 0 15,0 0 0-15,0 0 0 16,0 0 0-16,0 0 1 0,0 0 0 15,9 9-6-15,-9-9-5 16,0 0 0-16,0 0 0 16,0 0 0-16,0 0 0 15,3 8 0-15,-1 2-1 16,0 1 1-16,1 1 3 0,-3-12 1 16,2 9-1-16,6 23 3 15,-5-22-1-15,-3-10-2 16,0 0-2-16,7-7 0 15,-7 7 0-15,10-15 0 16,-5 3 0-16,3 0 0 0,-1 1 0 16,0 2 0-16,1-4 0 15,0 5 0-15,4 0 0 16,-5 2 0-16,6 3 0 16,-13 3 0-16,0 0 0 15,0 0 0-15,9 0 0 16,1 3 0-16,1-1 0 0,1 2 0 15,-5 7 0-15,-1 2 0 16,3 1-3-16,9 26-13 16,-8-14-26-16,-10-26-43 15,9 20-3-15</inkml:trace>
  <inkml:trace contextRef="#ctx0" brushRef="#br2" timeOffset="549016.0074">24322 17831 410 0,'0'0'6'16,"0"0"2"-16,0 0 2 15,0-10 1-15,0 10 0 16,0-10 1-16,0 10 1 0,-10-8-1 15,10 8-4-15,-15-9-3 16,3 6-2-16,-1-2-1 16,0 5-2-16,1 0 0 0,-1 0 0 15,-1 0 0-15,14 0 0 16,0 0 0-16,0 0 0 16,-10 5 0-16,0 2 0 15,0-2-2-15,1 3 2 16,9 2-1-16,0 0 2 15,0 0 1-15,26 19-2 0,-11-29 0 16,0 0 0-16,3-4 0 16,-1-9 0-16,-2-4 0 15,3-3 0-15,-6-7 0 16,-3-6 0-16,2 4 0 16,-6-7 0-16,0 0 0 15,-5 1 0-15,0 1 0 0,0 2 0 16,-3 2 0-16,-2 3 0 15,1 7 0-15,1 7 0 16,3 13 0-16,-10-7 0 0,7 14 0 16,3 6 0-16,0 11 0 15,0-24 0-15,3 33 0 16,1 1 0-16,5 3 0 16,7 45 0-16,-5-40 0 0,-1-2 0 15,4 2 0-15,-14-42 0 16,13 37 0-16,-1 1 0 15,1-9 0-15,-1 1 0 16,-2-8 0-16,3 1 0 16,-13-23 0-16,0 0 0 15,5 9-47-15,2 1-44 16,0 3-1-16</inkml:trace>
  <inkml:trace contextRef="#ctx0" brushRef="#br2" timeOffset="550848.921">24953 17199 349 0,'0'0'8'16,"0"-10"5"-16,0 10 4 15,5-17 0-15,-5 17 3 0,2-18 0 16,3 11 2-16,-5-3 0 16,0 10-8-16,0 0-5 15,-5 8-9-15,-2 1 0 16,-2 9 0-16,-4 7 0 16,1 0 0-16,-4 9 0 15,4 6 0-15,-3 4 0 0,3 3 0 16,0 8 0-16,3 1 0 15,0 9 0-15,4 3 0 16,3-5 0-16,2 7 0 16,0-3 0-16,4 0 0 15,4 0 0-15,7-9 0 16,-1-2 0-16,7-9 0 16,-1 0 0-16,-20-47 0 0,22 34 0 15,3 4 0-15,-8-11 0 16,3 3 0-16,-20-30 0 15,27 24-49-15,-2 2-41 16,-25-26-2-16</inkml:trace>
  <inkml:trace contextRef="#ctx0" brushRef="#br2" timeOffset="553132.2202">25366 17197 363 0,'0'0'9'0,"0"0"3"15,0 0 2-15,0-11 2 16,0 11 2-16,-2-12 1 0,2 12 2 15,-4-9 0-15,4 9-6 16,0 0-12-16,0 0-3 16,0 0 0-16,0 12 0 15,-2-3 0-15,2 4 0 16,0 0 0-16,-2 4 0 0,2 0 0 16,0 0 0-16,0 3 0 15,0 3 0-15,0-1 0 16,0 0 0-16,0-2 0 15,0 1 0-15,0-1 0 16,0-4 0-16,2-1 0 16,-2 0 0-16,0-3 0 0,0-12 0 15,0 8 0-15,0-8 0 16,0-6 0-16,0-3 0 16,-2-21 0-16,-3-11 0 0,0-2 0 15,-2-4 0-15,-1-3 0 16,5 3 0-16,1 8 0 15,2 16 0-15,2 4 0 16,9 4 0-16,1 2 0 16,8 4 0-16,3 3 0 15,1 0 0-15,6 6 0 0,-5 6 0 16,0 2 0-16,0 2 0 16,-8 3 0-16,-2 1 0 15,-8 1 0-15,-4-1 0 16,-3 1 0-16,-3 2 0 0,-6-1 0 15,-4-3 0-15,13-13 0 16,-17 14 0-16,17-14 0 16,-16 15 0-16,7-8 0 15,9-7 0-15,-12 15 0 0,12-15 0 16,-6 15 0-16,6-15 0 16,2 18 0-16,2-9 0 15,5 2 0-15,1-2 0 16,5 1 0-16,0 2 0 0,0-1 0 15,0-2 0-15,2 1 0 16,-2 2 0-16,3 2 0 16,-6 0 0-16,1-2 0 15,-8 0 0-15,-3 1 0 0,-2-1 0 16,-5-2 0-16,-8 2 0 16,-1-5 0-16,-7 4 0 15,-4-4 0-15,1-4 0 16,-1 5 0-16,-5-6 0 0,5-2 0 15,-2 2 0-15,0-2 0 16,4 0 0-16,1 0 0 16,4-2 0-16,1 0-8 15,7-6-63-15,10 8-19 16</inkml:trace>
  <inkml:trace contextRef="#ctx0" brushRef="#br2" timeOffset="554048.3028">25997 17219 414 0,'0'0'7'0,"0"0"3"0,0 0 2 16,0 0 2-16,0 0-1 15,0 0 2-15,0 0 0 16,0 0-4-16,-3 8-11 0,3-8 0 16,-7 12 0-16,2-2 0 15,1-1 0-15,-4 2 0 16,0 1 0-16,-1 0 0 15,1 3 0-15,-5 0 0 0,4-2 0 16,-1 1 0-16,0 1 0 16,0-3 0-16,0 2 0 15,0-2 0-15,2 0 0 16,-1-4-13-16,9-8-14 16,-13 12-34-16,13-12-26 0,0 0-5 15</inkml:trace>
  <inkml:trace contextRef="#ctx0" brushRef="#br2" timeOffset="554297.9573">25803 17249 365 0,'0'0'7'0,"0"0"4"16,0 0 3-16,0-13 1 15,0 13 2-15,0 0 1 16,0-9-1-16,0 9 2 16,0 0-5-16,8 2-4 0,-8-2-6 15,4 10-4-15,-4-10 0 16,18 17 0-16,-8-7 0 15,3 2 0-15,-1 0 0 16,6 2 0-16,-4-2 0 16,4 3 0-16,-4-3 0 15,4 0 0-15,-3 3 0 16,2-5 0-16,-2 2 0 0,0 1 0 16,-5-6-23-16,1-7-49 15,-11 0-17-15</inkml:trace>
  <inkml:trace contextRef="#ctx0" brushRef="#br2" timeOffset="554538.1734">25920 17195 356 0,'0'0'9'15,"0"0"3"-15,0 0 5 16,0 0 0-16,0-11 1 0,0 11 0 16,0 0 1-16,0 0 0 15,0 0-7-15,0 15-4 16,0-15-5-16,3 16 0 15,-3-4-3-15,5 0 0 16,-3 3 0-16,0 0 0 16,3 3 0-16,-1-1 0 0,0 2 0 15,1-2 0-15,-2 1-5 16,1-2-8-16,-1 1-17 16,-3-2-55-16,2-1-3 15</inkml:trace>
  <inkml:trace contextRef="#ctx0" brushRef="#br2" timeOffset="554899.7638">25803 17326 415 0,'0'0'6'16,"0"0"3"-16,0 0 1 15,0 0 1-15,0 0 0 0,0 0 1 16,0 0 1-16,0 0 1 15,0 0-6-15,5-6-6 16,2 5-2-16,6 1 0 16,2 0 0-16,3-3 0 15,0 3 0-15,3-2 0 0,2 2 0 16,-1 0 0-16,3 0 0 16,-1 0 0-16,2 0 0 15,-1-3 0-15,-3 3 0 16,0 0 0-16,-2 0 0 15,-2 0 0-15,-4 0 0 0,-1 0 0 16,-13 0 0-16,15 0 0 16,-15 0 0-16,0 0 0 15,0 0 0-15,0 9 0 0,0-9-3 16,-5 3-82-16,5-3-6 16</inkml:trace>
  <inkml:trace contextRef="#ctx0" brushRef="#br2" timeOffset="556303.8555">26663 17127 365 0,'0'0'9'15,"0"0"2"-15,3-7 2 16,-3 7 1-16,3-9 1 16,-3 9 1-16,2-13 1 15,-2 13 1-15,0-16-7 16,0 16-3-16,-2-12-2 15,2 12-1-15,-18-12-2 0,6 7-3 16,-3 5 0-16,0-3 0 16,-5 3 0-16,-3 3 0 15,4-1 0-15,1 8 0 0,1-1 0 16,5 8 0-16,2-2 0 16,7 2 0-16,3 0 0 15,8 0 0-15,4 0 0 0,6 4 0 16,1-6 0-16,-9-6 0 15,2 1 0-15,4 0 0 16,-2 0 0-16,-1-3 0 16,2 3 0-16,-3 0 0 15,1-3 0-15,-1 3 0 0,1 1 0 16,-6-4 0-16,0 2 0 16,-7-9 0-16,11 18 0 15,-11-18 0-15,0 15 0 0,0-15 0 16,-8 14 0-16,-4-8 0 15,-4-2 0-15,-3-1 0 16,-1-1 0-16,-1-2 0 16,0 0 0-16,-2 0 0 15,1 0 0-15,2 0 0 16,-2 0 0-16,1-2 0 0,5-1 0 16,0-1-8-16,7 4-26 15,9 0-54-15,-5-11-1 16</inkml:trace>
  <inkml:trace contextRef="#ctx0" brushRef="#br2" timeOffset="556548.8915">26877 17231 442 0,'0'0'6'0,"0"0"3"16,0 0 1-16,0 0 0 15,6 3 1-15,-6-3 0 16,0 10 1-16,0-10-12 0,0 10 0 16,0-10 0-16,0 12 0 15,0-2 0-15,0-3 0 16,0 3 0-16,0 1-4 16,0 4-28-16,5-3-53 15,-3-3-4-15</inkml:trace>
  <inkml:trace contextRef="#ctx0" brushRef="#br2" timeOffset="556965.7658">26987 17258 447 0,'0'0'5'0,"0"0"1"0,0 0 1 16,0 0 0-16,0 0 0 16,0 0-1-16,0 0 1 15,0 8-1-15,0-8-4 16,2 12-2-16,-2-12 0 15,3 18 0-15,-3-10-1 0,4 2 2 16,-1-1-1-16,-3 1 0 16,2 0 2-16,2 0 0 15,-4-10 0-15,4 14 0 16,-4-14 1-16,5 7-3 0,-5-7 0 16,0 0 0-1,12-1 0-15,-1-11 0 0,3-6 0 16,2-5 0-16,-2 4 0 15,1-4 0-15,2 8 0 16,1 6 0-16,-6 9 0 0,-12 0 0 16,11 2 0-16,-11-2 0 15,12 10 0-15,-7 0 0 16,-1 1 0-16,-1-2 0 16,2 3 0-16,-2 3 0 15,-1-2 0-15,3-4 0 0,-2 7 0 16,1-4 0-16,-4-3-15 15,0-9-43-15,8 21-31 16,-8-21-1-16</inkml:trace>
  <inkml:trace contextRef="#ctx0" brushRef="#br2" timeOffset="557452.3496">27571 17019 343 0,'0'0'9'16,"0"0"5"-16,4-11 5 0,-4 11-1 16,4-12 1-16,-4 12 1 15,2-9 0-15,-2 9 0 16,-13 1-8-16,1 13-4 15,-8 7-2-15,3 6-3 0,-3 5-3 16,10-8 0-16,0-3 0 16,0 4 0-16,0 2 0 15,5-2 0-15,0 7 0 0,2-5 0 16,3 3 0-16,3 0 0 16,4-3 0-16,4 0 0 15,1-1 0-15,3-2 0 16,-3-4-16-16,4-5-69 0,-2 0-4 15</inkml:trace>
  <inkml:trace contextRef="#ctx0" brushRef="#br2" timeOffset="557788.7202">27780 17189 438 0,'0'0'4'0,"0"0"3"0,0 0 2 16,0 0 1-16,0 0 0 15,0 0 0-15,0 0 1 16,0 0 1-16,-12 0-12 16,-1 6 0-16,-4 3 0 15,1 6 0-15,16-15 0 0,-14 17 0 16,9-7 0-16,-1 2 0 15,4-1 0-15,2 1 0 16,0-3 0-16,0 2 0 0,8-1 0 16,2-1 0-16,-3-1 0 15,6 2 0-15,1-5 0 16,2 2 0-16,-4-4-4 16,6-1-65-16,-2 1-21 15</inkml:trace>
  <inkml:trace contextRef="#ctx0" brushRef="#br2" timeOffset="558115.4708">27968 17021 460 0,'0'0'4'0,"0"0"1"16,0 0 2-16,11-5 0 0,-11 5 1 15,17 0 1-15,-4 5 0 16,6 7-7-16,-1 3-2 16,-1 7 0-16,5 6 0 15,1 4 0-15,-16-15 0 16,4 2 0-16,-6 4 0 16,2 0 0-16,-5 1 0 15,-2 1 0-15,0-3 0 0,-7 6 0 16,0-6 0-16,-1 6 0 15,-7-9 0-15,0 6 0 16,0 0 0-16,-3-6 0 0,4-4-76 16,-4 5-14-16</inkml:trace>
  <inkml:trace contextRef="#ctx0" brushRef="#br2" timeOffset="559367.0064">25486 17813 314 0,'0'0'11'0,"0"0"2"16,0 0 3-16,0 0 4 0,0 0 1 15,0 0 0-15,-4-7 1 16,4 7 0-16,0 0-10 16,0 0-2-16,0 0-3 15,0 0-1-15,6-8-1 16,4 8-1-16,8-3 0 0,3 2-1 15,7 1-3-15,6-3 0 16,9 3 0-16,9 0 0 16,10 0 0-16,8 0 0 15,9 0 0-15,8 0 0 0,10 0 0 16,8 0 0-16,9 0 0 16,2-2 0-16,10-1 0 15,-2-2 0-15,2 3 0 16,-1-1 0-16,-1 1 0 0,-2-6 0 15,-5 6 0-15,-5-3 0 16,-8 0 0-16,-10 0 0 16,-7 3 0-16,-7-3 0 15,-13 3 0-15,-5-1 0 16,-9-2 0-16,-11 2 0 0,-5 3 0 16,-10 0 0-16,-4 0 0 15,-6 0 0-15,-4 0 0 16,-13 0 0-16,9 0 0 15,-9 0 0-15,0 0 0 16,-2 13 0-16,2-13 0 0,-20 7-5 16,5-2-85-16,0 3-1 15</inkml:trace>
  <inkml:trace contextRef="#ctx0" brushRef="#br2" timeOffset="560138.3046">26766 18124 404 0,'0'0'6'0,"0"0"2"15,0 0 2-15,0 0 2 16,0 0 1-16,2-3 0 16,-2-8 1-16,3 2 1 15,-1-4-6-15,-2 13-2 16,0 0-7-16,0 0 0 16,-7-9 0-16,-6-1 0 15,1 2 0-15,-25 1 0 16,12 9 0-16,25-2 0 15,-28 25 0-15,1 0 0 0,15 0 0 16,-1 0 0-16,5 4 0 16,4-4 0-16,4 5 0 15,4 2 0-15,14-5 0 16,-1 0 0-16,11-1 0 0,1-2 0 16,6-5 0-16,2-2 0 15,1-2 0-15,-1-2 0 16,0-8 0-16,0 3 0 15,-4-5 0-15,-4 1 0 16,-1-4 0-16,2 0 0 16,-12 0 0-16,1 0 0 0,-19 0 0 15,0 0 0-15,0 0 0 16,0 0 0-16,0 0 0 16,0 0 0-16,0 0 0 15,0 0 0-15,0 0 0 16,0 0 0-16,0 0 0 15,0 0 0-15,0 0 0 16,0 0 0-16,0 0 0 16,0 0 0-16,0 0 0 0,0 0-30 15,0 0-58-15,0 0-4 16</inkml:trace>
  <inkml:trace contextRef="#ctx0" brushRef="#br2" timeOffset="561265.7069">26626 18248 264 0,'0'0'8'15,"0"0"6"-15,0 0 3 16,0 0 3-16,0 0 1 0,0 0 1 16,0 0 4-16,0 0-1 15,0-6-7-15,0 1-4 16,0-1-2-16,3-27-2 16,1 20-2-16,-1 3-1 0,12-27 0 15,-5 17-1-15,-10 20-2 16,20-23 0-16,-2 4 0 15,-18 19-4-15,30-17 0 16,-1-2 0-16,-7 8 0 16,1 1 0-16,-1 5 0 15,2-3 0-15,-1 1 0 0,0 5 0 16,-3-1 0 0,2 0 0-16,-22 3 0 15,25-1 0-15,2 1 0 16,-27 0 0-16,0 0 0 15,0 0 0-15,0 0 0 0,0 0 0 16,0 0 0-16,0 0 0 16,0 0 0-16,0 0 0 15,0 0 0-15,-2 0 0 0,-3 1 0 16,2 5 0-16,-54 20 0 16,30-20 0-16,4-1 0 15,0 1 0-15,4 1 0 16,-3 0 0-16,1 3 0 15,0 0 0-15,21-10 0 16,-23 20 0-16,-4-1 0 16,27-19 0-16,-21 23 0 0,5 4 0 15,8-5 0-15,0-5 0 16,6 9 0-16,-3-5 0 16,5 7 0-16,0-3 0 15,5-1 0-15,0-1 0 16,5 1 0-16,0-2 0 15,5-2 0-15,2 3 0 16,6-8 0-16,-1 2 0 16,2-2 0-16,1-1 0 15,0-3 0-15,3-5 0 0,-5 0 0 16,2-1 0-16,-1-5 0 16,-2 3 0-16,-2-3 0 15,0 1 0-15,-20-1 0 16,22 0 0-16,1 0 0 15,-23 0 0-15,0 0 0 0,0 0 0 16,0 0 0-16,0 0 0 16,0 0 0-16,0 0 0 15,0 0-62-15,0 0-28 16,0 0-1-16</inkml:trace>
  <inkml:trace contextRef="#ctx0" brushRef="#br2" timeOffset="562097.4872">28237 16756 304 0,'0'0'9'0,"0"0"4"16,0 0 4-16,0 0 1 16,0 0 1-16,0 0 2 15,0 0 0-15,0 0 1 0,-2 5-6 16,4 10-4-16,5 4-2 15,4 11-1-15,3 7 1 16,6 8 0-16,3 9-10 16,1 8 0-16,-8-30 0 15,-4 8 0-15,5 2 0 0,-2 5 0 16,-2 0 0-16,-1 9 0 16,-4 0 0-16,2 4 0 0,-8-1 0 15,0 8 0-15,-2-6 0 16,-7 9 0-16,-3-3 0 15,-2 1 0-15,-3-2 0 16,-3 4 0-16,-2-10 0 16,-1 1 0-16,-2-7 0 15,0-4 0-15,1-8 0 16,0 0 0-16,22-42 0 16,-20 32 0-16,-1 0 0 0,9-10 0 15,-5 1 0-15,17-23 0 16,-17 24 0-1,1-2 0-15,16-22-31 0,0 0-61 16,0 0-4-16</inkml:trace>
  <inkml:trace contextRef="#ctx0" brushRef="#br2" timeOffset="565070.3732">14999 18095 339 0,'0'0'7'0,"0"0"5"16,0 0 2-16,0 0 4 0,0 0-1 15,0 0 1-15,0-9 0 16,0-3 1-16,0 2-7 16,3-2-3-16,-3 12-2 15,0 0-3-15,0 0 0 16,0 0 0-16,0 0 0 0,-3 0-1 16,-1 4-1-16,-36 48-2 15,34-27 0-15,-1 7 0 16,2 1 0-16,1 4 0 15,1 0 0-15,3-3 0 16,-2 4 0-16,2-6 0 16,5 2 0-16,2-6 0 15,2-3 0-15,-9-25 0 16,23 14 0-16,0 4 0 0,-23-18 0 16,27-12 0-16,-2-3 0 15,-6-8 0-15,-1-4 0 16,-3-5 0-16,2 0 0 15,-7-3 0-15,3 0 0 16,-8-1 0-16,2-2 0 16,-7 1 0-16,0-3 0 0,-5 10 0 15,-2-2 0-15,-6 10 0 16,1-4 0 0,12 26 0-16,-25-14 0 0,0-1 0 15,25 15 0-15,-25 0 0 16,1 0 0-16,24 0 0 15,0 0 0-15,-11 12 0 16,2 1 0-16,-1-3 0 16,-3 30 0-16,13-11 0 15,0-29 0-15,13 26 0 0,4 3 0 16,-17-29 0-16,22 20 0 16,6-1 0-16,-9-6 0 15,-1-1 0-15,-18-12 0 16,27 11 0-16,1 1 0 15,-28-12 0-15,23 5 0 0,-2-1 0 16,-21-4 0-16,0 0 0 16,0 0 0-16,0 0 0 15,11 0 0-15,-2 0 0 16,1 3 0-16,1 0 0 16,-11-3 0-16,0 0 0 15,0 0 0-15,0 0-31 16,0 0-59-16,0 0-2 15</inkml:trace>
  <inkml:trace contextRef="#ctx0" brushRef="#br2" timeOffset="565615.1762">15348 18440 391 0,'0'0'8'16,"0"0"4"-16,0 0 3 15,0 0 1-15,0 0 1 16,0 0 1-16,0 0 1 16,0 0-4-16,0-4-15 15,0-2 0-15,0 2 0 16,0-4 0-16,0-15 0 15,2 14 0-15,1-1 0 0,4 0 0 16,-7 10 0 0,10-5 0-16,0 3 0 0,2-1 0 15,0-4 0-15,-12 7 0 16,9 10 0-16,-2 0 0 16,0 2 0-16,-5 30 0 15,-2-12 0-15,-7-10 0 0,0 2 0 16,7-22 0-16,-18 27 0 15,1 3 0-15,17-30 0 16,-15 20 0-16,-2 2 0 16,17-22 0-16,0 0 0 15,0 0 0-15,0 0 0 16,0 0 0-16,0 0 0 16,0 0 0-16,2 3 0 15,3 1 0-15,0 1 0 16,50 12 0-16,-30-20 0 15,-25 3 0-15,24 0 0 0,1-1 0 16,-25 1 0-16,20-3-23 16,3 1-65-16,-23 2-4 15</inkml:trace>
  <inkml:trace contextRef="#ctx0" brushRef="#br2" timeOffset="565897.4866">15813 18323 422 0,'0'0'7'0,"0"0"3"0,0 0 2 15,0 0 0-15,0 0 1 16,0 0 0-1,0 0-1-15,0 0-2 16,0 0-10-16,0 0 0 0,0 0 0 16,0 0 0-16,0 0-7 15,0 0-40-15,0 0-38 16,7 0-2-16</inkml:trace>
  <inkml:trace contextRef="#ctx0" brushRef="#br2" timeOffset="566081.0002">15753 18507 409 0,'0'0'5'0,"0"0"4"16,0 0 3-16,0 0 2 15,0 0 1-15,0 0 1 0,0 0 0 16,0 0-1 0,2 0-15-16,1-3 0 0,1-2 0 15,54-17 0-15,-31 15 0 16,-4 5 0-16,2-1-70 15,-3-2-18-15</inkml:trace>
  <inkml:trace contextRef="#ctx0" brushRef="#br2" timeOffset="567313.206">16653 18144 426 0,'0'0'6'0,"0"0"4"16,0 0 1-16,0 0 1 15,0 0 0-15,0 0 0 16,0 0 1-16,0 0-4 16,0 0-9-16,0 0 0 15,0 0 0-15,0 0 0 16,-2 4 0-16,-2 1 0 0,-40 49 0 16,24-24 0-16,3-7 0 15,-3 1 0-15,-3 3 0 16,4-3 0-16,-4 5 0 15,-2-5 0-15,0-2 0 16,0 1 0-16,3-11 0 16,0 3 0-16,-1-10 0 0,4 0 0 15,19-5 0 1,-20-2 0-16,0-6 0 16,20 8 0-16,-8-20 0 0,1-2 0 15,7 22 0 1,5-27 0-16,2-3 0 0,-7 30 0 15,18-26 0-15,1 2 0 16,-19 24 0-16,30-12 0 16,0 0 0-16,-7 12 0 15,-1 0 0-15,3 7 0 0,0 3 0 16,-1 5 0-16,1 0 0 16,3 5 0-16,-1-1 0 15,-2 3 0-15,3 6 0 16,-3-6 0-16,-4 3 0 15,2-3 0-15,0 2 0 16,-23-24 0-16,25 26 0 0,1-1 0 16,-26-25 0-16,20 14 0 15,3 4 0-15,-23-18 0 16,0 0 0-16,0 0 0 16,0 0 0-16,0 0 0 15,0 0 0-15,0 0-78 16,0 0-13-16</inkml:trace>
  <inkml:trace contextRef="#ctx0" brushRef="#br2" timeOffset="567867.3039">17244 18205 449 0,'0'0'5'0,"0"0"3"16,0 0 1-16,0 0-1 15,0 0 2-15,0 0 0 16,0 0 2-16,0 0-12 16,0 0 0-16,0 0 0 0,3 2 0 15,-3 1 0 1,13 52 0-16,-11-33 0 15,1-1 0-15,1 3 0 0,-4 3 0 16,0 0-38-16,0 5-48 16,0 3-4-16</inkml:trace>
  <inkml:trace contextRef="#ctx0" brushRef="#br2" timeOffset="568117.6358">17105 18418 420 0,'0'0'6'0,"0"0"2"16,0 0 1-16,0 0 1 16,0 0 1-16,0 0 1 15,0 0 0-15,0 0 0 16,0 0-4-16,0 0-5 0,5 0-3 16,0 0 0-16,53-6 0 15,-31 6 0 1,-3 0 0-16,-4 0 0 15,5 0 0-15,0 3 0 16,0 0 0-16,-1-3-13 0,1 5-27 16,1-2-46-16,-4-3-3 15</inkml:trace>
  <inkml:trace contextRef="#ctx0" brushRef="#br2" timeOffset="569044.2694">17704 18074 453 0,'0'0'5'0,"0"0"2"0,0 0 2 16,0 0-1-16,0 0 0 16,0 0 0-16,0 0 2 15,0 0-7-15,0 0-3 16,0 0 0-16,0 0 0 16,0 2 0-16,0 3 0 0,0 47 0 15,0-29 0-15,2 1 0 16,3-2 0-16,1 11 0 15,-1-1 0-15,-3 0 0 16,1 1 0-16,1 1 0 16,1-5 0-16,0 2 0 15,3-4 0-15,-5-7 0 16,2 4 0-16,-5-24 0 0,2 19 0 16,0 1 0-16,-2-20 0 15,0 0 0 1,0 0 0-16,0 0 0 0,0 0 0 15,0 0 0-15,0 0 0 16,0 0 0-16,0 0 0 16,0 0 0-16,0 0 0 15,0 0 0-15,0 0 0 0,0 0 0 16,-2-5 0-16,-3 1 0 16,3-1 0-16,-1-1 0 15,-1 2 0-15,0-1 0 16,-3-3 0-16,7 8 0 15,0 0 0-15,0 0 0 0,0 0 0 16,0-4 0-16,5-1 0 16,-3 0 0-16,4 0 0 15,-1 1 0-15,17-27 0 16,-14 24 0-16,1-4 0 16,-2-1 0-16,6 3 0 15,-3 1 0-15,2-2 0 16,26-9 0-16,-19 11 0 15,-19 8 0-15,28 0 0 16,-1-2 0-16,-27 2 0 0,23 5 0 16,0 3 0-16,-23-8 0 15,0 0 0-15,9 11 0 16,3 1 0-16,-1-1 0 16,6 28 0-16,-9-16 0 15,-8-23 0-15,-4 22 0 0,0 0 0 16,4-22 0-16,0 0 0 15,-12 10 0-15,-4-2 0 16,4 2 0-16,-25 10 0 16,7-13 0-16,30-7 0 15,-25 2 0-15,-5 1 0 16,30-3 0-16,-25 0 0 16,3 0-8-16,22 0-69 15,0 0-15-15</inkml:trace>
  <inkml:trace contextRef="#ctx0" brushRef="#br2" timeOffset="569849.9722">14689 17844 300 0,'0'0'9'0,"-2"-11"6"15,2 11 3-15,0-12 3 0,-3 2 5 16,3 10-2-16,-5-16 1 16,5 16 1-16,0 0-8 0,0 0-5 15,0 0-4-15,0 0-2 16,-3 8-7-16,1 5 0 15,-6 44 0-15,8 15 0 16,0-20 0-16,0 3 0 16,0 11 0-16,3 3 0 15,-1 1 0-15,3 5 0 16,-5 3 0-16,3-1 0 0,0-4 0 16,-1-5-6-16,-2-5-1 15,5-4-1-15,-3-14-2 16,-2-4-2-16,0-41-2 15,-2 30-9-15,0 1-11 16,2-31-44-16,0 0-5 16</inkml:trace>
  <inkml:trace contextRef="#ctx0" brushRef="#br2" timeOffset="571394.8915">14676 17581 287 0,'0'0'9'0,"0"0"4"16,0 0 4-16,0 0-1 16,0 0 1-16,0 0 3 0,0 0 1 15,0 0 1-15,11 2-6 16,1-2-5-16,5 3-1 15,6-1 1-15,7 0-1 16,7 1-1-16,2 3-1 16,9-4-1-16,6-1 0 0,8 2-7 15,8 3 0-15,7-4 0 16,8 1 0-16,7 1 0 16,4-1 0-16,9 2 0 15,2 0 0-15,5-2 0 0,-2 1 0 16,1-1 0-16,3 2 0 15,1-1 0-15,-4 2 0 16,1-4 0-16,-2 5 0 0,1-4 0 16,-6 1 0-16,-1 4 0 15,-4-3 0-15,-3-1 0 16,-5 2 0-16,-2-4 0 0,-1 5 0 16,-7-1 0-1,0-1 0-15,-5 1 0 0,-5 0 0 16,0-3 0-16,-4 2 0 15,-4-2 0-15,-2 1 0 16,-2 1 0-16,-8 0 0 16,0-3 0-16,-4 4 0 15,-6-2 0-15,-3 1 0 0,-1 0 0 16,-6-5 0-16,-2 3 0 16,-2-1 0-16,-7-2 0 15,2 0 0-15,-3 0 0 0,-3 0 0 16,-2 0 0-16,-3 0 0 15,-1 0 0-15,1-2 0 16,-5-1 0-16,-7 3 0 0,16-7 0 16,-16 7 0-16,14-5 0 15,-14 5 0-15,11 0 0 16,-11 0 0-16,0 0 0 16,9 2 0-16,-9-2 0 15,0 0 0-15,0 0 0 16,0 15 0-16,0-5 0 15,3 38 0-15,-3-24 0 16,-3 12 0-16,-14 42 0 0,9-32 0 16,-4 7 0-16,2 4 0 15,0 8 0-15,-2-3 0 16,-1 4 0-16,3 1 0 16,-5-2 0-16,3 1 0 15,-3-3 0-15,3-2 0 0,4-4 0 16,1-7 0-16,1-6 0 15,1-4 0-15,5-40-2 16,0 35 0-16,-2 0 1 16,2-13 0-16,0-1 1 15,0-21 1-15,2 21-1 16,6 1 1-16,-8-22 3 0,0 0-4 16,0 0 0-16,0 0 0 15,0 0 0-15,0 0 0 16,0 0 0-16,0 0 0 15,0 0 0-15,0 0 0 16,0 0 0-16,0 0 0 16,0 0 0-16,0 0 0 15,-3 0 0-15,1 0 0 0,-58 3 0 16,33-6 0-16,-6 1 0 16,1-3 0-16,-7 2 0 15,-46 1 0-15,33-3-3 16,-2 0 1-16,-6 5-1 15,-8-3-1-15,-1 2 2 16,-3-2-1-16,-3 0 1 0,-6 0-1 16,3-1 2-16,-2 4-1 15,-4 0 1-15,-3-4 1 16,-2 4-1-16,-3 0 0 16,0 0 0-16,0 0 1 15,2 0 0-15,-2 4-1 16,3-2 0-16,4 0 0 15,-2-2 0-15,8 3-1 16,-3 3 1-16,4-5-1 16,6 2 1-16,3 0-2 15,-1-1 2-15,5 3 0 0,1-3 0 16,4 1 0-16,0 4 0 16,5-1 0-16,2-4-1 15,5 0 3-15,-2-2 0 16,3 3-2-16,4-1 1 15,-1 0 0-15,2-2 1 0,-3 0 0 16,-2 3-1-16,0 2 1 16,5-5-1-16,-4 3 0 15,5-3 0-15,0 0 1 16,41 0 0-16,-37 0 0 16,0-3 0-16,5 3 0 15,-3-3 1-15,5 3-1 16,-2 0 0-16,4 0 0 15,1 0-1-15,7-2 1 16,-2-1-1-16,22 3-1 16,-20-2-1-16,0 0-6 0,20 2-10 15,0 0-34-15,0 0-33 16,0 0-2-16</inkml:trace>
  <inkml:trace contextRef="#ctx0" brushRef="#br2" timeOffset="573545.1368">907 16560 351 0,'0'0'6'16,"0"0"5"-16,0 0 2 16,0 0 4-16,0 0 0 0,0 0 2 15,0 0 0-15,0 0 1 16,0 0-6-16,0 0-4 15,0 15-4-15,-10 3-1 16,0 6-2-16,-7 3-3 0,-3 8 0 16,8 2 0-16,-9 8 0 15,4 0 0-15,2-4 0 16,0-19 0-16,8 1 0 16,-8 0 0-16,13-1 0 15,-26 19 0-15,15-20 0 16,4-6 0-16,-9 2 0 15,1 0 0-15,2-7 0 0,3 0 0 16,-6-5 0-16,-2-4 0 16,0-1 0-16,20 0 0 15,-9-1 0-15,-4-10 0 16,3 2 0-16,0-6 0 16,5-2 0-16,-3 0 0 0,8-3 0 15,-4-3 0 1,11-14 0-16,13-4 0 0,5 5 0 15,-15 14 0-15,-3 15 0 16,13 0 0-16,8 4 0 16,-1 3 0-16,-2 15 0 15,-8 7 0-15,1 5 0 16,-2 0 0-16,10 5 0 0,3-2 0 16,-4 0 0-16,-8 0 0 15,6-3 0-15,-3-5 0 16,-3 3 0-16,-2-2 0 0,0-6 0 15,-5 0 0-15,-2-3 0 16,7-1 0-16,-10-3 0 16,4-2 0-16,3-1 0 0,2-1 0 15,-7-1 0-15,-12-4 0 16,10 2 0-16,-5-3-15 16,9-3-35-16,4-3-41 15,-20-7-1-15</inkml:trace>
  <inkml:trace contextRef="#ctx0" brushRef="#br2" timeOffset="573816.7989">1183 16806 387 0,'0'0'7'0,"0"0"3"0,0 0 2 16,0 0 1-16,0 0-1 16,0 0 3-16,5 0 0 15,-5 0 1-15,0 0-6 16,20 5-3-16,-20-5-4 0,0 0-2 16,19 4-4-16,-6-4-11 15,4 5-23-15,10-5-51 16,-9 3-1-16</inkml:trace>
  <inkml:trace contextRef="#ctx0" brushRef="#br2" timeOffset="573997.3146">1197 16999 433 0,'0'0'5'16,"0"0"1"-16,0 0 1 0,0 0 2 15,0 0 0-15,8 0 0 16,0 0 1-16,14-5 0 15,0 2-8-15,1-4-13 16,11-13-69-16,-6 14-6 0</inkml:trace>
  <inkml:trace contextRef="#ctx0" brushRef="#br2" timeOffset="575488.6302">16660 12634 181 0,'0'0'9'16,"0"0"5"-16,0 0 5 16,0 0 2-16,0 0 3 0,0 0 0 15,0 0 2-15,5-11-1 16,-5 11-7-16,0 0-5 15,0 0-4-15,0 0-2 0,10-4-4 16,0 2 0-16,7 2-1 16,6 0 0-16,9 0 1 15,10 0-1-15,10 0 1 16,8 0-1-16,7 0 0 16,3 0 0-16,7 0-1 0,3 2 0 15,1-2 0-15,4 0-1 16,2 0 0-16,5 0 0 15,0 0 0-15,0-2 0 16,2-4 0-16,1 2 0 16,-6 1 0-16,-7 0 1 0,-6 1-1 15,-12-1 1-15,-10 0 0 16,-11 3 0-16,-11 0 1 16,-12 0-1-16,-3 0 1 0,-10 0 0 15,-7 0 0-15,0 0-1 16,0 0 0-16,0 0-1 15,0 0-1-15,0 0-1 0,0 0-6 16,0 0-10-16,0 0-53 16,-4 6-7-16</inkml:trace>
  <inkml:trace contextRef="#ctx0" brushRef="#br2" timeOffset="576010.5802">17754 13305 321 0,'0'0'4'0,"0"0"1"16,0 0 3-16,0 0 1 16,7-3 2-16,9 1 3 15,1-1 2-15,8 1 1 0,7-3-3 16,5 2 0-16,8 3-2 16,2-4-2-16,5 1-1 15,-4 1-2-15,4-3-2 0,-5 3-1 16,-5-1-2-16,-5 1 0 15,-7-1-1-15,-7 3 1 16,-8-2-4-16,-15 2-2 0,0 0-6 16,0 0-10-16,-11-3-61 15,-1 3-4-15</inkml:trace>
  <inkml:trace contextRef="#ctx0" brushRef="#br2" timeOffset="576434.6832">17943 12680 350 0,'0'0'8'0,"0"0"5"0,0 0 3 16,0 0-1-16,7-7 0 16,-7 7 2-16,0 0 0 15,6 7 2-15,-6 13-7 0,0 3-4 16,0 9-2-16,2 2-1 15,1 11 1-15,-1 0-2 16,3 1-4-16,0 2 0 16,2-4 0-16,-2-2 0 15,1-4 0-15,-2-5 0 16,1-4 0-16,-5-2 0 0,3-5 0 16,-3-5-3-16,-3-2-11 15,-2-4-13-15,-8-1-59 0,4-8-2 16</inkml:trace>
  <inkml:trace contextRef="#ctx0" brushRef="#br2" timeOffset="576965.776">17906 12693 343 0,'0'0'7'16,"0"0"3"-16,0 0 5 16,2-8 2-16,-2 8 1 15,0 0 0-15,0-9 0 0,0 9 0 16,-5 0-6-16,-8 4-4 16,1 7-4-16,0 9-1 15,-6-3-2-15,1 3 0 16,-5 2 0-16,4-3-1 0,1 4 1 15,4-8-1-15,4-3 0 16,-2-4 1-16,11-8 0 16,-5 10 2-16,5-10-1 15,0 0 0-15,5-15 0 0,6 0 0 16,1-3 1-16,3-4-3 16,2 0 0-16,3-2 0 15,3-3 0-15,-2 1 0 16,0 6 0-16,-1 1 0 0,-3 4 0 15,-4 4 0-15,-1 5 0 16,-12 6 0-16,15-4 0 16,-15 4 0-16,12 16 0 15,-7-1 0-15,2 7 0 0,4 0 0 16,-1 5 0-16,2 4 0 16,3-5 0-16,-3 3 0 15,3 0 0-15,0-5 0 16,0-2 0-16,8 0 0 0,-9-4-36 15,2-3-51-15,-7 0-2 16</inkml:trace>
  <inkml:trace contextRef="#ctx0" brushRef="#br2" timeOffset="577519.1732">17734 13119 412 0,'0'0'5'16,"0"0"4"-16,-5-13 3 15,5 13-1-15,-5-6 3 16,5 6 0-16,0-13 1 0,0 13 0 15,5-10-11-15,5 10-4 16,3 0 0-16,-1 0 0 16,3 5 0-16,2 2 0 15,3 5 0-15,3-1 0 0,-2 3 0 16,2 2 0-16,2-1 0 16,0 2 0-16,0 0 0 15,-1-4 0-15,-6-1 0 16,5-3 0-16,-9 2 0 15,4-4 0-15,-8 1 0 16,-1-5 0-16,-9-3 0 0,13 0 0 16,-13 0 0-16,15-11 0 15,-11 2 0-15,5-4 0 16,-2-3 0-16,0 0 0 0,4-4 0 16,-4 1 0-16,0-1 0 15,0 2 0-15,4 3 0 16,-6 2 0-16,2-1 0 0,-2 6 0 15,-5 8 0-15,10-12 0 16,-10 12 0-16,0 0 0 16,0 0 0-16,0 0 0 15,8-3 0-15,-8 3 0 0,0 0-58 16,0 0-35-16</inkml:trace>
  <inkml:trace contextRef="#ctx0" brushRef="#br2" timeOffset="592177.043">1720 16815 25 0,'0'0'4'16,"0"0"0"-16,0 0 4 15,0-9 1-15,0 9 2 16,2-11 4-16,-2 11 2 0,0-9 6 15,0 9 2-15,0 0 1 16,10-10 7-16,-10 10 1 16,0 0 3-16,0 0 0 0,0 0-1 15,5-11-1-15,-5 11-3 16,0 0-4-16,0-9-6 16,0 9-5-16,0 0-4 15,-7-8-5-15,7 8-2 0,-12-3-3 16,12 3 0-16,-21 0-3 15,1 8 0-15,3 0 0 16,0 5-2-16,2-1 2 0,-7 3-1 16,14-1 0-16,-2 4 0 15,10-2 0-15,0 3 0 16,0-4 0-16,4 0 0 16,7-3 0-16,6-5 1 15,-2-2 1-15,8-3 0 16,-4-2 0-16,9-5 1 15,2-2 0-15,-10-6 1 0,7-2-3 16,-10 0 0-16,-6-2 0 16,-4 2 0-16,-5-2 0 15,-2 0 0-15,0 5 0 0,-2 0 0 16,-5 1 0-16,7 11 0 16,2-12 0-16,-2 12 0 15,0 0 0-15,0 0 0 0,0 0 0 16,19 9 0-16,-6 5 0 15,-13 1 0-15,10 2 0 16,8 2 0-16,1 0 0 16,-11 1 0-16,14-5 0 15,-7 0 0-15,4-4 0 0,-3-2 0 16,2-1 0-16,-4-4-2 16,-4 2-20-16,8-6-29 15,-18 0-38-15,16-3-2 16</inkml:trace>
  <inkml:trace contextRef="#ctx0" brushRef="#br2" timeOffset="592957.4987">2339 16684 387 0,'0'0'5'16,"0"0"4"-16,-8-8 1 0,8 8 3 15,-10-15-1-15,5 3 0 16,0 3 1-16,-4-4 0 16,-4 3-6-16,1 0-2 15,2 5-3-15,-3 5-3 16,-4 0 2-16,-3 5-3 16,0 3 2-16,3 1 0 0,-1 4-1 15,4 2 0-15,5-1 0 16,5 2 0-16,-4-4 1 15,11-2 2-15,2 0-2 16,12-1 1-16,0-1 0 0,8-1 0 16,5 0 1-16,-2 4-1 15,4-4 1-15,-2 0-1 16,0 2-1-16,-13-2 1 0,3 2 0 16,-7-1-1-16,-13-8 1 15,14 15 0-15,-12-6 0 16,-2 1-1-16,-7-2 1 15,7-8 0-15,-22 17-1 16,10-10 0-16,-11-2 0 0,-2 1 0 16,1-3 0-16,-6-3 0 15,5 0 0-15,2-3-1 16,3-3 0-16,-6 4 0 16,8-2-1-16,11 1-3 15,-6 0-5-15,13 3-11 0,0 0-7 16,0 0-27-16,10-8-29 15,7 6-6-15</inkml:trace>
  <inkml:trace contextRef="#ctx0" brushRef="#br2" timeOffset="593627.0059">2654 16659 446 0,'0'0'3'0,"0"0"2"16,0 0 0-16,0 0 1 15,0 0-1-15,0 0 0 0,0 0 0 16,3 7 0-16,-6 3-3 15,3 1-2-15,-2 4 0 16,2-1 0-16,0 3 0 0,-3 0-1 16,3 1 1-16,0-3-1 15,3-3-1-15,-1-4 1 16,-2-8-2-16,3 15 1 0,-3-15 1 16,0 0 1-16,0 0 0 15,10 0 0-15,-10 0 1 16,0-12 0-16,0 1 1 15,0 2-1-15,0-3-1 16,0-4 0-16,2 3 1 16,-2 1-1-16,5 2 1 15,2 1-1-15,2-1 1 0,-9 10 0 16,12-14-1-16,0 8 1 16,-12 6-1-16,13-8-1 15,-13 8 1-15,7 0 0 16,3 0-1-16,-10 0 1 0,13 8 0 15,-13-8 0-15,14 15 1 16,-6-8-1-16,-5 3 1 16,4 3-1-16,-2-1 1 0,-3-3-1 15,-2 4 0-15,2 0 1 16,6-3 0-16,-5 2-1 16,-1 1 1-16,-2-4-1 15,8 1 0-15,-1 0 1 0,-2-1-1 16,-5-9 0-16,2 13-2 15,9-7 0-15,-11-6-3 16,12 6-6-16,-12-6-12 16,0 0-28-16,0 0-34 15,0 0-3-15</inkml:trace>
  <inkml:trace contextRef="#ctx0" brushRef="#br2" timeOffset="594277.293">2548 16666 314 0,'0'0'7'16,"0"0"2"-16,0 0 2 0,0 0 1 15,0 0 1-15,0 0 1 16,0 0 0-16,4 0 0 16,-4 0-5-16,0 0-3 15,0 10-1-15,0-2-2 16,0 5 1-16,-2 1 0 0,0 4-1 16,-1-2 1-16,3 2-2 15,3 2 1-15,-1 0-2 16,3-5 0-16,0 2 0 15,-5-3 0-15,4-3-1 0,0-2 0 16,-4-9-1-16,0 14-1 16,0-14-3-16,0 0-4 15,0 0-5-15,0 0-8 16,0 0-14-16,5 7-28 0,-5-7-19 16</inkml:trace>
  <inkml:trace contextRef="#ctx0" brushRef="#br2" timeOffset="594597.4428">2538 16426 439 0,'0'0'2'0,"0"0"1"0,0 0 1 15,0 0-1-15,-8-2 0 16,8 2-2-16,0 0-3 15,0 0-9-15,0 0-39 0,0 0-33 16,2 7-4-16</inkml:trace>
  <inkml:trace contextRef="#ctx0" brushRef="#br2" timeOffset="597740.3742">3186 16706 331 0,'0'0'6'0,"0"0"5"16,0 0 2-16,0-7 4 16,0 7 2-16,-4-9 1 15,4 9 1-15,-11-11 0 0,11 11-6 16,-10-9-4-16,1 3-1 15,9 6-5-15,-23 0-1 16,9 0-1-16,-2 2-1 16,0 8 0-16,-5-2-2 0,1 5 0 15,6 1 0-15,-2 4 0 16,7-2 0-16,4 2 0 16,5 2 0-16,0-2 0 15,7-1 0-15,0-2 0 16,4-3 0-16,6-3 0 0,0-6 0 15,3 0 0-15,0-3 0 16,3-11 0-16,-4-3 0 16,3-3 0-16,-1-6 0 15,-7-4 0-15,2-8 0 0,-9-1 0 16,-5-7 0-16,-2-4 0 16,0-3 0-16,-9-1 0 15,-7 4 0-15,-1-3 0 16,-1 13 0-16,4 2 0 0,-1 8 0 15,-2 4 0-15,4 9 0 16,8 4 0-16,5 10 0 0,-12 0 0 16,12 12 0-1,0 8 0-15,5 10 0 0,0 6 0 16,4 7 0-16,7 6 0 16,-2 4 0-16,9-2 0 15,-11-1 0-15,10-3 0 16,-1-4 0-16,-2-7 0 0,6-1 0 15,-5-8 0-15,3-4 0 16,-2-1 0-16,0-8 0 16,1-3-85-16,3-2-7 0</inkml:trace>
  <inkml:trace contextRef="#ctx0" brushRef="#br2" timeOffset="598524.5458">3756 16059 352 0,'0'0'6'0,"2"-10"4"16,-2 10 1-16,0-17 5 16,0 10 0-16,0-3 1 15,0 0-1-15,0 10 1 16,-10 0-4-16,0 18-3 15,-4 12-2-15,1 17-3 16,-4 10-1-16,-1 11 1 0,1 15 0 16,-5 6-5-16,9 3 0 15,3-1 0-15,5-5 0 16,5-2 0-16,3-4 0 16,11-6 0-16,4-9 0 15,7-5 0-15,7-9 0 0,3-11 0 16,-1-6 0-16,7-4 0 15,-2-10 0-15,-2-8 0 16,0 1 0-16,-4-8 0 0,-3-3 0 16,-5-2 0-16,-5 0 0 15,-3 3 0-15,-17-3 0 16,13 0-81-16,-13 0-12 0</inkml:trace>
  <inkml:trace contextRef="#ctx0" brushRef="#br2" timeOffset="600858.1438">3979 16077 365 0,'0'0'8'16,"0"0"2"-16,-4-12 3 16,4 12 2-16,-5-10 1 15,5 10 1-15,-7-12 0 16,7 12 0-16,0 0-6 15,-9 0-4-15,7 6-3 0,-3 10-1 16,3 4-3-16,-1 7 0 16,3 0 1-16,0 8-1 15,0 2 0-15,0-5 1 0,3-2-1 16,2-1 0-16,2-4 1 16,-1-5-1-16,-2-2 0 15,1-6 1-15,-5-12 0 16,7 14 2-16,-7-14-3 0,0 0 0 15,0 0 0-15,0-9 0 16,0-8 0-16,-4-3 0 16,-1-8 0-16,-2-6 0 15,1-1 0-15,1-2 0 16,3 0 0-16,-1-1 0 0,6 4 0 16,-1 7 0-1,9-3 0-15,-2 10 0 0,3-3 0 16,8 9 0-16,1-4 0 15,3 9 0-15,-4 6 0 0,5 3 0 16,-2 0 0-16,-2 8 0 16,-1 2 0-16,-8 4 0 15,-3 4 0-15,-9-1 0 0,0 1 0 16,-6-3 0-16,-6 2 0 16,-11-5 0-16,-1 3 0 15,-3-1 0-15,2-1 0 16,-3-3 0-16,6 2 0 15,5-4 0-15,1 2-10 0,7-5-6 16,9-5-11-16,0 17-61 16,0-17-2-16</inkml:trace>
  <inkml:trace contextRef="#ctx0" brushRef="#br2" timeOffset="601566.8168">4173 16230 388 0,'0'0'6'16,"0"0"3"-16,0 0 2 15,0 0 3-15,0 0 0 16,0 0 1-16,0 0 0 16,0 0 1-16,0-7-6 15,0 7-4-15,8 0-2 0,2 0-1 16,2 0-3-16,6 0 0 15,4 0 0-15,1 0 0 16,1 0 0-16,1 2 0 0,-2-2 0 16,-3 3 0-16,-6-1 0 15,-4 1 0-15,-10-3 0 16,8 12 0-16,-10-3 0 0,-11 3 0 16,1 0 0-16,-9 3 0 15,-1 0 0-15,-2-1 0 16,-4 4 0-16,1-6 0 15,7 1 0-15,-3-6 0 16,6 3 0-16,4-5 0 0,6-1 0 16,7-4 0-16,-10 6 0 15,10-6 0-15,0 0 0 16,0 0 0-16,10 2 0 16,-1 1 0-16,4-3 0 0,4 0 0 15,6 0 0-15,0 0 0 16,4-3 0-16,3 1 0 15,-5-1 0-15,5 0 0 16,-6-1 0-16,1 2 0 0,-5-1 0 16,-1 0 0-16,-10 1 0 15,0 2 0-15,-9 0 0 16,0 0 0-16,7 0 0 0,-7 0 0 16,0 0-8-16,0 0-12 15,0 0-20-15,0 0-50 16,0 0-1-16</inkml:trace>
  <inkml:trace contextRef="#ctx0" brushRef="#br2" timeOffset="602006.6272">4613 16236 419 0,'0'0'5'0,"0"0"2"16,0 0 2-16,0 0 1 15,0 0 0-15,0 0 1 16,8 5 1-16,-8-5 0 0,13 0-3 16,-1 0-2-16,5-4-7 15,-2 3 0-15,5 1 0 16,3-3 0-16,-2 3 0 16,0-3 0-16,-1 1 0 15,-8 2 0-15,-2 0 0 16,-10 0 0-16,13 0 0 0,-13 0 0 15,0 0 0-15,0 0 0 16,0 0 0-16,0 0 0 16,0 0-18-16,0 0-32 0,0 0-40 15,-5 5-1-15</inkml:trace>
  <inkml:trace contextRef="#ctx0" brushRef="#br2" timeOffset="602470.3934">5053 16000 413 0,'0'0'4'16,"0"0"3"-16,0 0 2 16,0 0 0-16,0 0-1 15,8-2 1-15,-8 2 0 0,3 10 2 16,-3 2-5-1,-3 3-2-15,1 3-2 0,-4 2 0 16,-1 1 1-16,-1 4-1 16,-4-3 0-16,-1 0-1 15,1-4 1-15,-1-1-1 0,1-2 0 16,0-3 0-16,2-1 0 16,3-4 0-16,7-7-1 15,-10 12 0-15,10-12 0 0,0 0-1 16,0 0 1-16,0 0 1 15,0 0-1-15,14 6 0 16,-1-6 0-16,2 0 0 16,5-4 1-16,2 2 1 0,-2 1-2 15,5 1 0-15,-2-3 0 16,-2 3 0-16,-1 0 0 16,-2 0 0-16,-3 0 0 15,-3 0 0-15,-4 0 0 16,-8 0-2-16,0 0-5 15,0 0-6-15,0 0-9 0,0 0-61 16,0 0-6-16</inkml:trace>
  <inkml:trace contextRef="#ctx0" brushRef="#br2" timeOffset="602829.4454">5296 16104 440 0,'0'0'6'0,"0"0"4"15,0 0 0-15,0 0 1 0,0 0 0 16,0 0 0-16,11 2 1 16,-11-2-12-16,0 15 0 15,3-5 0-15,-3 3 0 16,2 2 0-16,3 0 0 15,-5 5 0-15,2-3 0 16,1 0 0-16,1-4 0 0,0 1 0 16,-2-1 0-16,1-3 0 15,-1-2 0-15,-2-8 0 16,5 12 0-16,-5-12 0 0,0 0 0 16,2 10 0-16,-2-10 0 15,0 0 0-15,0 0 0 16,0 0-18-16,-2 24-56 0,2-24-16 15</inkml:trace>
  <inkml:trace contextRef="#ctx0" brushRef="#br2" timeOffset="604628.9784">3937 16566 249 0,'0'0'4'15,"0"0"2"-15,0 0 4 0,0 0 1 16,-4-9 1-16,4 9 2 16,0 0 2-16,0 0-1 15,0 0-4-15,-9-5 0 0,9 5-1 16,0 0-3-16,0 0 1 15,0 0-1-15,0 0-1 16,0 0 1-16,0 0 1 16,0 0 0-16,9 3 0 0,-9-3 0 15,17 2 1-15,-4-2-1 16,6 3 0-16,8-3 0 16,5 0 0-16,8-3-1 15,8 3-1-15,6-5 0 16,9 2-1-16,8 2-1 0,0-2 0 15,3 0-2-15,0 1-2 16,1 2 0-16,-3-3 0 16,3 2 0-16,-6 1 0 15,-4-3 0-15,2 3 0 0,0 0 0 16,-4 0 0 0,-4-3 0-16,-5 3 0 0,-1-2 0 15,-1 2 0-15,-10-3 0 16,1 1 0-16,-13-1 0 15,0 3 0-15,-9-2 0 0,-5 0 0 16,-4 2 0-16,-12 0 0 16,13 0 0-16,-13 0 0 15,0 0 0-15,0 0 0 0,0 0 0 16,0 0 0-16,0 0 0 16,0 0 0-16,0 0 0 15,0 0 0-15,0 0 0 16,-9 0 0-16,9 0 0 15,-14 4 0-15,4-4 0 0,-3 3 0 16,4 2 0-16,-7-3 0 16,7 4 0-16,-9-5-18 15,-12 4-73-15,18 1-2 0</inkml:trace>
  <inkml:trace contextRef="#ctx0" brushRef="#br2" timeOffset="607074.5459">4750 16791 334 0,'0'0'8'0,"0"0"6"16,0 0 4-16,0-11 2 16,0 11 0-16,0-10 2 15,0 10 1-15,0-12 1 0,0 12-8 16,-5-13-4-16,5 13-12 16,-10-12 0-1,10 12 0-15,-18-7 0 0,9 4 0 16,-6 1 0-16,2 2 0 15,-1 0 0-15,-6 5 0 0,-3 2 0 16,-2 4 0-16,6 3 0 16,-9 4 0-16,6 4 0 15,2 0 0-15,0 0 0 0,2 5 0 16,6-4 0-16,5 2 0 16,5-1 0-16,2 1 0 15,0-4 0-15,9-4 0 16,6 0 0-16,7-2 0 0,1-3 0 15,7-2 0-15,5-6 0 16,2-1 0-16,3-3 0 16,2 0 0-16,0-3 0 15,1-1 0-15,-9-1 0 16,3-3 0-16,-9 4 0 0,-1-4 0 16,-6 4 0-16,-7 1 0 15,-4 0 0-15,-2 1 0 16,-8 2 0-16,0 0 0 15,0 0 0-15,0 0 0 16,0 0 0-16,0 0 0 0,0 0 0 16,0 0 0-16,0 0 0 15,0 0 0-15,0 0 0 16,0 0 0-16,0 0 0 0,12 0 0 16,-12 0 0-16,0 0 0 15,0 0 0-15,0 0 0 16,14 8 0-16,-14-8-52 15,0 0-42-15</inkml:trace>
  <inkml:trace contextRef="#ctx0" brushRef="#br2" timeOffset="607949.0242">5409 15809 251 0,'0'0'6'0,"0"0"6"16,-3-7 4-16,3 7 3 0,-2-12 2 15,2 12 2-15,0-13 3 16,0 13 2-16,-5-15-5 15,5 15-5-15,0 0-3 16,-2-7-5-16,2 7-2 0,0 0-2 16,0 7-1-16,0 6-2 15,7 4 0-15,5 7-1 16,6 5 2-16,4 3 1 16,6 10 0-16,2 0-3 15,7 2-2-15,-3 4 0 16,-1 1 0-16,-4 2 0 15,1 4 0-15,-9 0 0 0,-7 4 0 16,-3 1 0-16,-9 2 0 16,-2 0 0-16,-2-2 0 0,-9-2 0 15,-1 0 0-15,-1-2 0 16,-4-6 0-16,-1-1 0 16,1-6 0-16,-3-6 0 0,2 0 0 15,-1-4 0-15,4-6 0 16,-2-3 0-16,1-7 0 15,0 1 0-15,0-5 0 16,-1-4 0-16,0 2 0 16,5-6 0-16,-4 2 0 0,7-5 0 15,-2 3 0-15,11-5 0 16,-12 2 0-16,12-2 0 16,0 0 0-16,0 0 0 15,0 0 0-15,0 0 0 16,0 0 0-16,5-9-49 0,-5 9-44 15</inkml:trace>
  <inkml:trace contextRef="#ctx0" brushRef="#br2" timeOffset="625749.9633">1989 8753 197 0,'0'0'6'15,"0"0"4"-15,0 0 1 16,0 0 3-16,0 0 0 0,0 0 1 16,0 0 2-16,0 0 1 15,5-11-4-15,4 5-1 16,6 2-2-16,5-1 0 15,7-2 0-15,8-3 1 16,15-3 0-16,5 1-3 0,14-3-2 16,11 0-1-16,1-2 0 15,11 2-1-15,5 0-1 16,-1-2 0-16,3 2-3 16,2 0 1-16,-11 2 3 15,-1-4-1-15,-4 5-1 0,-8 0 0 16,-2-1 1-16,-6 1-2 15,-7 4 2-15,-5-1-2 0,-6 4 0 16,-12-1-1-16,-4 2 1 16,-6 1-2-16,-6 0 1 15,-6 3-1-15,-6-2 1 16,-11 2 0-16,9 0 1 0,-9 0-1 16,0 0 0-16,0 0 2 15,0 0-1-15,0 0 0 16,0 0 1-16,0 0-2 15,0 0-1-15,0 0-3 16,0 0-9-16,0 0-12 16,0 0-19-16,0 0-40 0,0 5-3 15</inkml:trace>
  <inkml:trace contextRef="#ctx0" brushRef="#br2" timeOffset="626366.5631">1998 8960 155 0,'0'0'-1'0,"0"0"-1"15,0 0 6-15,0 0 3 16,5 0 6-16,5 0 3 16,10 0 2-16,12 0 3 15,8 0 3-15,15-5 2 0,7-6-5 16,15-5-4-16,8-2-1 15,12-3-3-15,-3-2-3 16,3-4 0-16,-3 4-2 0,1-4-3 16,-4 8 1-1,-8-4-1-15,-11 3-1 0,-2 5-1 16,-10 0 0-16,-7 3-1 16,0 2 0-16,-16 5 1 15,-1-2-1-15,-10 5 0 0,-6-1 1 16,-2 0-1-16,-6 3 0 15,-12 0 0-15,10 0-1 16,-10 0-6-16,0 0-12 16,0 0-57-16,10 6-4 0</inkml:trace>
  <inkml:trace contextRef="#ctx0" brushRef="#br2" timeOffset="628940.1294">12226 4052 120 0,'0'0'2'0,"0"0"0"0,0-10 2 16,0 10 2-16,0 0 2 15,12-10 2-15,1 3 3 16,3 5 3-16,7-1-1 15,9-1 1-15,3-2 0 16,17-1-1-16,8 3-1 0,9-7-2 16,11 4 0-16,8-3-3 15,6 0 1-15,7-1-2 16,9-1 0-16,-6 2-1 16,0 0-1-16,-1 1-1 15,-9 2 0-15,-2 1-1 0,-2-1 0 16,-14 2 0-16,-6 1-1 15,-10-1 0-15,-8-1-1 16,-12 4 1-16,-8-1 1 0,-9 3 2 16,-9-2-2-16,-14 2 0 15,0 0 0-15,0 0-1 16,-7 0-3-16,-13 0-4 16,-8 5-7-16,-6 3-9 15,-10-2-14-15,-11 5-15 0,-3 3-23 16,-6-2-5-16</inkml:trace>
  <inkml:trace contextRef="#ctx0" brushRef="#br2" timeOffset="629382.1651">12223 4085 0 0,'0'0'6'0,"0"0"10"16,0 0 6-16,12 4 5 0,6-4 6 15,6 0 4-15,19 0 0 16,14-4 1-16,15-8-5 16,15 2-9-16,12-11-5 15,11 7-4-15,9-4-4 0,3 1-1 16,-5-3-3-16,-8 6-2 15,-4 1 1-15,-6 1-2 16,-12 2 1-16,-4 2-2 16,-14 1 1-16,-9 2-1 15,-6 0 0-15,-12 2 0 0,-7-1 0 16,-8 4 2-16,-9 0 1 16,-8-3 0-16,-10 3-1 15,0 0 0-15,0 0 0 0,-7 6 0 16,-4-5-1-16,-1 2-3 15,0 2 0-15,1 0 0 16,2 0-1-16,-4-1-2 0,3 4-6 16,10-8-14-16,-20 15-52 15,20-7-3-15</inkml:trace>
  <inkml:trace contextRef="#ctx0" brushRef="#br2" timeOffset="635869.1258">12217 4025 278 0,'0'0'6'15,"0"0"5"-15,0 0 1 16,-9-5 4-16,9 5 0 0,0 0 2 15,-10-7 0-15,10 7 1 16,0 0-7-16,0 0-4 16,0 0-2-16,7-7-3 15,9 1-1-15,8 2 0 0,6-7 0 16,12 1 0-16,13-2 1 16,10-1 1-16,9-2 0 15,13 1 0-15,10-1 0 16,5 1 0-16,7 2 0 15,1-4-1-15,1 3 0 16,1 4-1-16,-2-3 0 0,-6 2 0 16,-1-3 0-16,-9 1-1 15,-13 2 1-15,-3 3-2 16,-14 0 1-16,-13 1 0 0,-10 1-1 16,-13 5 1-1,-10 0-1-15,-9 0 1 0,-9 0-1 16,0 0 2-16,0 7-2 15,0-7 1-15,-18 13-2 0,6-5-3 16,-8-4-5-16,3 6-15 16,-8 8-48-16,-2-11-11 15</inkml:trace>
  <inkml:trace contextRef="#ctx0" brushRef="#br2" timeOffset="636120.4563">12251 3966 225 0,'0'0'3'16,"2"-3"1"-16,15 1 4 0,5-4 2 15,18 0 3-15,10-5 2 16,17-1-1-16,15-2 3 15,13-2-2-15,6 0-4 16,4 0-10-16,6 3-23 0,-15 7-42 16,0-2-6-16</inkml:trace>
  <inkml:trace contextRef="#ctx0" brushRef="#br2" timeOffset="637520.5868">1633 17152 192 0,'0'0'2'0,"0"0"0"16,0 0 0-16,0 0 0 0,0 0 1 15,0 2 4-15,0-2 2 16,19 5 1-16,-6-5 0 15,6 0 1-15,15 0-2 0,17 3 4 16,2-3-1-16,11 0-3 16,11 0 0-16,7 0-1 15,5 0 0-15,5-5-1 16,-3 0 1-16,6 2-1 0,-1-4 0 16,4 2-1-16,-12-2 0 15,-1-3 0-15,-5 1-5 16,-4 4 3-16,-10-3-2 15,-10 3 0-15,-4 3 0 16,-6-3-1-16,-14 1 1 0,3 2 0 16,-16 2 2-16,1 0 0 15,-2 0 0-15,-11-3 0 16,-7 3-1-16,10 0 1 16,-10 0-1-16,0 0 2 0,0 0-1 15,0 0 2-15,0 0 0 16,0 0 0-16,0 0 1 15,0 0-1-15,0 0-1 16,0 0-1-16,0 0 0 0,0 0-3 16,-5-7 0-16,5 7-2 15,0 0-7-15,0 0-19 16,-17-5-53-16,17 5-2 16</inkml:trace>
  <inkml:trace contextRef="#ctx0" brushRef="#br2" timeOffset="645792.8453">22547 9898 256 0,'0'0'7'0,"-13"-2"3"0,13 2 3 16,-12-4 4-16,12 4 1 15,-12-6 1-15,12 6-1 16,-13-5 2-16,13 5-6 16,0 0-4-16,20-3-3 15,5 3-1-15,12-2-2 16,18 0 0-16,19 0 2 0,21-1 0 15,17-2 0-15,19 0 0 16,16-3 0-16,14 1 0 0,9 0 0 16,4-3-2-16,-1-2-1 15,-1 1 0-15,-10-1 0 16,-13 2 0-16,-12 0-1 16,-18 0-1-16,-27 3 0 0,-15 2 2 15,-22 0 1-15,-13 5 0 16,-20 0 0-16,-11 0 0 15,-11 0 0-15,-20 0-1 16,-8 0-3-16,-2 2 0 0,-2 1 0 16,-5 2 0-16,-1 0 0 15,-1 0 0-15,4 2-10 16,3-5-9-16,4 9-27 16,6-4-40-16,-8 1 0 15</inkml:trace>
  <inkml:trace contextRef="#ctx0" brushRef="#br2" timeOffset="646229.9568">22490 10028 277 0,'0'0'5'16,"-16"0"2"-16,16 0 3 15,-9 3-2-15,9-3 1 16,-12 2 2-16,12-2 2 16,0 0 2-16,21 7-1 0,17-7-2 15,25 0 1 1,18-2 0-16,26-3 2 0,22-5-1 16,23-2-2-16,17-3-2 15,5 0-1-15,2-1-2 16,-6 4-1-16,-11 0-1 15,-12 5-2-15,-21-1 0 0,-19 4 0 16,-25-2-1-16,-18 4 0 16,-16-1 2-16,-13 0 0 0,-15 1 1 15,-8 2-5-15,-12 0 0 16,0 0 0-16,0 0 0 16,0 0 0-16,0 0 0 15,-7-4 0-15,7 4 0 0,-21 0 0 16,12 0 0-16,-1 2 0 15,0 5 0-15,-2 1-36 16,4 4-50-16,3-2-3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14T08:49:12.496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16558 8828 258 0,'0'0'7'15,"0"0"2"-15,0 0 4 16,0 0 1-16,0 0-1 16,0 0 2-16,0 0-1 0,-7 8 2 15,7-8-5-15,0 9-4 16,0-9 0-16,7 15-1 15,3-4 1-15,5-8 2 16,12-3 1-16,14-21 1 0,17-13 0 16,25-23 0-16,22-15 0 15,26-20-1-15,21-12-2 16,17-9-2-16,9-2-2 16,1 5-1-16,-7 10-1 15,-13 13-1-15,-22 17 0 0,-25 16 0 16,-23 15-1-16,-24 11 1 15,-18 11 1-15,-19 8 0 16,-10 3 0-16,-9 4 0 16,-9 2 1-16,0 0 0 0,0 0-3 15,0 0 0-15,0 0 0 16,0 0 0-16,0 0 0 16,0 0 0-16,0 0 0 0,0 0 0 15,0 5 0-15,0-5 0 16,-2 12-10-1,2-2-30-15,0 0-46 0,0-10-2 16</inkml:trace>
  <inkml:trace contextRef="#ctx0" brushRef="#br0" timeOffset="9060.7887">1225 2943 180 0,'0'0'6'15,"0"0"2"-15,0 0 2 0,8-5 6 16,-8 5 0-16,17-16 4 16,-4 10 1-16,4-5 1 15,8 2-6-15,0-2 0 16,0 2-2-16,5-1-4 15,2 0 0-15,2-2-3 0,6 4 0 16,-1-3-1-16,2 5 0 16,6-1 0-16,-5 1-1 15,5 1 1-15,6 2-3 0,1 3-1 16,4-2 1-16,1-2-1 16,-1 1 0-16,6-2-1 15,6 0 0-15,1-2 0 16,-4 2 0-16,6-3-1 15,-1 4 0-15,-2-1 0 0,4-3 0 16,-7 4 0-16,0-4 0 16,1 5-1-16,-6 1 3 15,0-2-1-15,-2 1-1 16,-1-3 1-16,3 3-1 16,1 1 0-16,-1 0 0 0,-3-3 1 15,3-3-1-15,1 4 0 16,-4 1 1-16,-1 0 0 15,-1 1 0-15,-6-1-1 0,2-1 0 16,-3 4 0-16,1-3 0 16,-3 1 0-16,0-1 0 15,-6 3 0-15,2 0 1 16,-1 0-1-16,1 3 1 0,-4-1-1 16,2 3 1-16,0 0 0 15,-1 0 0-15,3-1-1 16,-1 1 0-16,1-2 0 15,-4 0 2-15,7-1-2 16,-2-2 0-16,0 0 1 0,4-2-1 16,1-4 1-16,0 4 0 15,5-5 0-15,-4 2-1 16,4-2 1-16,3 2 0 0,-8 2-1 16,1 1 0-16,-3-3 0 15,1 5 0-15,-1-5 1 16,-1 3-1-16,0 2 1 15,1-3-1-15,1 1 1 0,3-1-1 16,-2 3 1-16,2-2-1 16,0 2 0-16,1 0 0 15,-1 2 0-15,0-2 0 16,0 5 0-16,1-2 0 16,-2-1 1-16,2 3-1 0,2 0 0 15,-3-3 1-15,2 1-1 16,1-3 0-16,0 2 0 0,0 1 1 15,-1-1-1-15,-2-2-1 16,0 2 1-16,1-2 0 16,-1 3 0-16,0-3 0 15,-2 0 0-15,0 2 0 16,2-2 0-16,-2 0 0 16,0 0 0-16,1 0 1 0,2-2-1 15,-1-1 0-15,0-1 0 16,2-1-1-16,1-5 1 15,3 5 0-15,-1-2 0 0,0-1-1 16,1 4 1-16,1-4-1 16,3-1 1-16,-2 6 0 15,-4-6 0-15,4 2 0 16,-3 2 0-16,3-3 0 0,-3 1 0 16,3 0 0-16,0 0 0 15,4-1 0-15,-2 3 0 16,0 0 0-16,3 1-1 15,0-1 1-15,0 2 0 0,-1 0-1 16,1 2 1 0,-3-2-1-16,7 3 1 0,-2 0-1 15,1 0 0-15,1 0 1 16,-4 0-1-16,4 3 1 16,2 4 0-16,-2-2 0 0,3-3 0 15,-2 0-1-15,6 1 1 16,0 2-1-16,0-5 0 15,4 0 0-15,5 0 1 0,-6 0-3 16,5 0 2-16,-1 0-1 16,-2 0 1-16,1 0 0 15,-2 0 0-15,-3 2 0 16,0-2 0-16,0 3 0 0,-2-1 0 16,2 3 1-16,0-2 0 15,3-1 0-15,-1-2 0 16,1 2 0-16,5-2 1 15,-4 0-1-15,4 0 0 16,-1-2 0-16,4-3 0 0,-5 5 0 16,7-2-1-16,-8-1 0 15,3 1 0-15,0 2 0 16,-4 2-1-16,-1 1 1 16,0 4-1-16,-6-2 1 0,1 0 0 15,-3 4 0-15,-3-1 1 16,-2-1 0-16,1 2 0 15,1-2 0-15,1-2 0 0,0 3 0 16,2-1 0-16,2-5-1 16,1 3 1-16,-1 0 0 15,1-3 0-15,-1 1 0 16,4-1 0-16,-4 3 0 0,1-2 0 16,-1 2 0-16,-2-1 0 15,-2 1 1-15,-1 1-1 16,-2-5 0-16,4 4-1 15,-2-5 1-15,5 0 0 16,-1 0 0-16,1 0 0 0,1-2 0 16,2-2 1-16,0 1-1 15,0 0 1-15,3 3 0 16,-4 0 0-16,2 0 0 16,-2 0 0-16,2 0 0 0,-1 0-1 15,0 0 1-15,0 0-1 16,2 0 1-16,1 0-1 15,-1 0 0-15,1-2 0 0,0-1 0 16,-4-1 0-16,2 1 0 16,-4 1 0-16,-1-1 1 15,-4 1-1-15,0-3 0 16,1 2 0-16,0 1 0 0,-3-3 0 16,2-2 0-16,-2 0 0 15,-1-1 0-15,1-1 0 16,-3 0 0-16,-2-1 0 15,0 0 0-15,0 3 0 16,-4-3 0-16,-1 3 0 0,0-3 0 16,-2 0 0-16,-6 5 0 15,6-4 0-15,-5 1 0 16,-1 3 0-16,4 0 0 16,-1 0 0-16,-3-1 1 0,-1 1-1 15,2 1 0-15,-3 1 0 16,0-2 0-16,0 2 0 15,-2 2 0-15,0-5 1 0,0 6-1 16,2 0 0-16,0 0 0 16,0 0 0-16,1 0 0 15,-2 0 0-15,2-5 0 16,2 5 0-16,-1-2 0 0,1-1 0 16,-3 1 0-16,-2 0 0 15,5-1 0-15,-3 3 0 16,-2 0 0-16,0-2 1 15,2-1-1-15,-3 3 0 16,4-2 0-16,-4-1 0 16,2 3 0-16,-2 0 0 0,6 0 0 15,-6 0 0-15,4 0 0 16,-4 0 0-16,4 0 1 16,-4 0-1-16,4 3 0 0,1-3 1 15,-4 2-1-15,2-2 0 16,1 5 1-16,-1-2-1 15,-2 1 0-15,2-1 1 0,-5-1-1 16,2 3 0-16,4-2 0 16,-4 0 1-16,4-2 0 15,0 5 1-15,-2-1-1 16,4-1 0-16,0 4 1 0,-3 0-1 16,3-1 1-16,-1 5-2 15,-1-1 1-15,-4 1 0 16,9 0 0-16,-6-2-1 15,-2 2 1-15,2 1-1 16,-2 0 0-16,-3-1 1 16,0 3-1-16,-5-3 1 15,-2 3-1-15,-3-1 1 0,3-2-1 16,-8 3 1-16,1-3-1 16,-3 5 0-16,0 0 1 15,-5-3-1-15,-1 1 1 0,2-1 0 16,-4 7 0-16,-2-1-1 15,-1 0-1-15,2-1 0 0,-2-1 1 16,-1 3-1-16,-1 2 1 16,-1-3 0-16,-1 2 1 15,-1-2 1-15,-4 4 0 16,1 0 0-16,-6 3 0 0,0-3 0 16,0 3 0-16,0 1-1 15,-4-1 0-15,0 0 1 16,-1 3-2-16,2-3 1 15,1 0 0-15,0 0-1 16,2-4 1-16,-3 2 0 16,-2-5 0-16,3 1 0 0,-4-3 0 15,-4 0 1-15,-2-1-1 16,-5 0-1-16,-4-2 0 16,0 3 1-16,-7-4-1 15,-4 1-1-15,0 0 2 0,-6-2-1 16,1-1-1-16,-5-2 2 15,1 2 0-15,-5-4-1 0,0 4 1 16,0-5-1-16,-2 0 0 16,-1 4 1-16,-1-4-1 15,3 1-1-15,-3-4 1 16,2 4 0-16,-1-3 0 16,-3 1-1-16,-1 0 1 0,-1 1 0 15,-6 1 0-15,4 2 0 16,-7 2 0-16,4 0 0 15,-1-1 0-15,0 1 0 0,-2 1 0 16,3-3 0-16,1 0-1 16,1-3 1-16,0 0-1 15,2 1 1-15,2-4-1 16,-1 3-1-16,2-1 0 16,-1 2 0-16,-1-2 0 0,2 2 0 15,-5 0 0-15,-1 0 0 16,1 1 0-16,-3 2 1 15,1-4-1-15,-6 0 2 0,3 2-1 16,-7-1 0-16,1 0 0 16,-4-1 1-16,1 1-1 15,-5-4 0-15,0 2 0 16,-2 1 0-16,-1-2 1 16,-1-1-1-16,1 0 1 0,-3 1 0 15,0-4 0-15,0 2 0 16,-1 0 0-16,-1-3 0 15,0 0 0-15,-3 0 0 16,2 0 0-16,-2 0 0 16,-3 0 0-16,4 0 0 0,-1 0 0 15,0 0 0-15,-3 0 0 16,1 0 0-16,-1 5 0 16,1-2 0-16,-1 1 0 0,0 1 0 15,1 0 0-15,2 0 0 16,0 2 0-16,5-2 0 15,0 0 0-15,0 2 0 0,3-2-1 16,-4 5 1-16,7-4 0 16,-4 1 0-16,0-2 0 15,-1 5 0-15,-4 0 0 16,3 0 0-16,-3 2 0 16,4 1 0-16,-2-1 1 0,-4 0-1 15,2 3 0-15,4-7 1 16,1-2-2-16,0 0 1 15,1-2 1-15,-1-1-1 16,4-3 1-16,1 0-1 16,-2 0 1-16,2 0-1 0,-2 0 1 15,0 0 0-15,3 0-1 16,-4 0 0-16,1 0 1 16,3 0-1-16,-4-3-1 0,-1-1 1 15,-1 4 0-15,6 0 0 16,-3-2 0-16,2 2 0 15,-2 0-1-15,3 0 1 0,4 2 0 16,-2 1 1-16,0-2-1 16,2 5-1-16,-2-4 1 15,-2 4 0-15,1-4 0 16,-1 2 0-16,-1-1 0 16,3-1 0-16,-3 1 0 0,-1 0 1 15,2-3-1-15,1 0 0 16,1 0 1-16,-3 0-1 15,3 0 0-15,1 0 0 16,-2 0 0-16,1 0 0 0,-1 2-1 16,-1 3 1-16,5-1-1 15,-4 2 1-15,4-1 0 16,-3-3 0-16,-1 3 0 16,2-3 0-16,1-2 0 0,-2 0 0 15,0 0 0-15,3 0 0 16,-2-5 0-16,2 1 0 15,2-1 0-15,3-1 1 0,-4 5-1 16,6-2 0-16,-3 0 0 16,3 1 0-16,-2 0 0 15,1-1 0-15,1-2 0 16,3 2 0-16,-1-1 0 16,0-6 0-16,3 0 0 15,0 1 0-15,-3-5 0 0,6-1 0 16,-3 1 0-16,2 4 0 15,-2-3 0-15,-1 6 0 16,3 0 0-16,-2 2-1 16,3 2 1-16,-3 0 0 0,0 3-1 15,-3-1 1-15,3-2 0 16,-3 1 0-16,0-4-1 16,3 2 1-16,2-2 0 15,1-2 0-15,2 1 0 0,2 0 0 16,1 1 0-16,-4 2 0 15,3-1 0-15,1 0 0 0,-4 3 0 16,1-1 1-16,2 3-1 16,-2-2 0-16,2 0 0 15,-2-1-1-15,3 0 1 16,-4 1 0-16,3-3 0 16,-1 1 0-16,1-4 0 0,-3 2 0 15,6 0 1-15,0-2-1 16,-2 0 0-16,3 0 0 15,0 3 1-15,-2 1-1 16,4-1 0-16,-2-1 0 0,-1 2-1 16,5-1 1-1,0 3 0-15,-1-4 0 0,1 6 0 16,0-2 0-16,2 0 0 16,3 0 0-16,0-1 0 15,0 0 0-15,-1 3 0 0,6-4 0 16,-1 4 0-16,-1-3 0 15,4 0 0-15,-2-1 0 0,2 1 1 16,0-2-1-16,-2-2 0 16,2-1 1-16,2 1 0 15,1 2-1-15,2-3 1 16,1 1 0-16,-1 2 0 16,-3-1 0-16,6 5 0 0,-3-5-1 15,0 4 1-15,3-3-1 16,-3 2 1-16,0 1-1 15,0-3-1-15,0 3 1 0,1-3 0 16,-1 0 0-16,-3 1 0 16,3 1 0-16,-2-2 0 15,2 0 0-15,3 2 0 16,-5 1 0-16,4-4 0 16,3 2 0-16,-5-2 0 15,1 2 0-15,1 1 0 0,0-2 0 16,1-2 0-16,-2 4 0 15,-1-5 1-15,0 4 0 16,0-1-1-16,0 3 1 0,-5-4-1 16,6 2 1-16,-6 1-1 15,2 0 1-15,-1-1-1 16,1 1 0-16,-4 1 0 16,4-1 0-16,-1 2 0 0,-1-5 0 15,0 4 0-15,-2-1 0 16,4 3 0-16,-4 0 0 15,0-2 0-15,2 2 0 16,-5 0 1-16,-3 0-1 16,6 0 1-16,-5 0-1 15,2 0 1-15,-2 0-1 0,2 0 0 16,-3 0 0-16,1 0 0 16,3 0 0-16,-3 0-1 15,-1 0 1-15,0 0-1 0,-1 0 1 16,-1 0-1-16,2 0 1 15,-3 2 0-15,-1-2 1 0,-1 0-1 16,-1 0 1-16,1 0-1 16,-6 0 1-16,6 0-1 15,-9 0 0-15,7 0-1 16,-4 0 1-16,1 0-1 0,-4 0 0 16,-3 3 2-16,3-1-1 15,-3-2 1-15,1 3-1 16,-1 0 1-16,-5-2-1 15,4 2 1-15,-4-1-1 16,5 1-1-16,0 0 1 0,-2 1-1 16,4 1 1-16,0 3 1 15,2-3 1-15,-1 1-1 16,0 2 0-16,2 2 0 16,0-2 1-16,4-1-2 0,-7 0 1 15,1 1-2-15,-1 0 0 16,4-3 0-16,-6 2 2 15,5-2 0-15,-1-3 0 0,-4 3 0 16,5 0 0-16,1-3 0 16,-1 4 0-16,-1-2 1 15,10 3-3-15,-1-1-1 16,-4-1 1-16,9 2 0 16,-10 1-1-16,10-1 1 0,-3-2 0 15,3 1-1-15,-1-4 2 16,1 1 1-16,0-3-1 15,0 0 1-15,7 0-1 16,-8-5 0-16,6-1 1 16,-3 1-1-16,5 0-1 0,-4 1 0 15,9-5 0-15,-8 0 0 16,11 2 0-16,2-3 0 16,-5-3 0-16,3-2 0 15,-3 3 0-15,8-3 0 0,-6 3 0 16,6-6 0-16,-3 1 0 15,5-2 1-15,5-4-1 16,-2 3 1-16,4 1-1 0,-2-6 0 16,5-3 1-16,3 7 0 15,2-10-1-15,0 4 1 16,2-3-1-16,10-3 1 16,-1 1 0-16,4-2 0 0,7-4 0 15,3-1 0-15,-3 0 1 16,8-4-1-16,2-1 1 15,11 1 0-15,1-3 1 16,9 1-1-16,1-2 1 16,9 8-1-16,19-4 1 15,2-1-4-15,28 3-9 0,7 2-28 16,21 0-44-16,21-8-3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14T08:51:53.6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20946 7297 289 0,'0'0'6'16,"0"0"2"-16,0 0 2 0,0 0 3 15,0 0-1-15,0 0 1 16,0 0 1-16,0 0 1 16,0 0-4-16,0 0-5 15,0 0-2-15,0 0-1 16,0 0-1-16,0 0-1 0,0 0-1 15,0 0 1-15,0 0-1 16,5 3 1-16,-5-3 0 16,15 7 1-16,-3 1 1 15,8 2 0-15,2 3 0 0,8 1 0 16,6 4 1-16,3 3 0 16,8 3-1-16,5 0 0 15,5 3 0-15,3 2 0 16,7 4-1-16,6 4 0 0,1 3 0 15,6 4 0-15,4 3-1 16,0 6 1-16,19 11 1 16,3 2 1-16,6 7 0 15,5 3 0-15,3 0 1 16,2 5-1-16,9 3 0 16,5-3 0-16,-8-4-2 15,6 0 0-15,-1 0 0 16,0 0-1-16,8 1 0 0,-4 2 1 15,-1-3-1-15,-3 0 0 16,-2 0-1-16,-7-6 0 16,-4 4 0-16,-6-8 0 15,-17-3 0-15,-7-3-1 0,-8-6 1 16,-13-2-1-16,-9-6 1 16,-10-6 0-16,-10-5 0 15,-8-9 0-15,-5-6 0 0,-9-3-1 16,-6-5 1-16,-12-13-2 15,12 12-2-15,-12-12-7 16,0 0-25-16,0 0-46 16,0 0-2-16</inkml:trace>
  <inkml:trace contextRef="#ctx0" brushRef="#br0" timeOffset="1381.8095">20374 8081 227 0,'0'0'5'0,"0"0"3"16,0 0 2-16,0 0 4 15,-12-3 2-15,12 3 2 0,0 0-1 16,-11-3 2-16,11 3-6 16,0 0-3-16,0 0-2 15,0 0-3-15,0 0-2 16,0 6-1-16,6 3 0 0,9 4 1 16,0 2 2-16,7 3 0 15,3 3 1-15,5 4 0 16,-1 0 0-16,6 0 0 0,2 4 0 15,1 1-1-15,2-1 0 16,-1 1 0-16,4 3 0 16,1 1-1-16,6 2 0 15,-1-2-1-15,4 0 0 0,2 2 0 16,2 0 0-16,3 2-1 16,-1-1 0-16,-1 0 1 15,-1-3 0-15,-5 4-1 16,0 1 1-16,-4-2-1 0,-2 0 1 15,2 1-1-15,-4-2 0 16,2-3 0-16,3 2 0 16,-4-3-1-16,4 1 0 15,-1-2 0-15,4-2 0 16,-3 4-1-16,1-1 1 0,5 3 0 16,-3-5-1-16,3 2 1 15,-3 0 0-15,1 0 0 16,0-1-1-16,2 0 1 0,0-1-1 15,-2 1 0-15,4-5 0 16,-2 3 1-16,-1 0-1 16,1-2 0-16,0 0 0 15,4 2 1-15,-4-1-1 0,2-1-1 16,-3 0 1-16,4 3 0 16,-1 0 0-16,3-3 0 15,-1 3-1-15,-1-4 1 16,-1 7 0-16,5-6 0 15,-2 5 0-15,2-2-1 0,5 3 1 16,0 0 0-16,1 3 0 16,-2-4 0-16,4 0-1 15,-6 1 1-15,1-4 0 0,-6-2 0 16,1-2 0-16,-7 3 0 16,-3-9 1-16,-6 3 0 15,1-5-1-15,-8 1 1 16,-2-4 0-16,-8 0 0 0,1-4 0 15,-7-3-1-15,-3 0 0 16,-2-4 0-16,-7-1 0 16,1 1 1-16,-10-3-1 0,0 0 0 15,10 4 0-15,-10-4 1 16,0 0-1 0,0 0 0-16,0 0 0 0,0 0 0 15,0 0 0-15,0 0 0 16,0 0 1-16,0 0-2 0,0 0 1 15,0 0-3 1,0 0-3-16,0 0-8 0,0 0-10 16,0 0-60-16,0 0-2 15</inkml:trace>
  <inkml:trace contextRef="#ctx0" brushRef="#br0" timeOffset="2537.3632">20339 8214 303 0,'0'0'4'0,"0"0"3"15,-9-10 3 1,9 10 0-16,-16-12 3 0,7-1 0 16,1 2 2-16,-5-7 1 15,4-2-3-15,-1 2-4 16,2-6-1-16,3 1-1 15,0-6-1-15,5 1-2 0,0-8-1 16,5 1-1-16,2 0 0 16,2-2 0-16,0-3-1 15,3 3 0-15,1 1 0 0,-1-5 0 16,4 4 1-16,-2-2-1 16,4-1 1-16,-4 5-1 15,4-1 0-15,1 2 1 0,2 2-1 16,-4 3 1-16,3 2 0 15,0 2 0-15,0 2-1 16,2 4 1-16,0 1-1 16,4 1-1-16,1 2 0 15,3 3 0-15,0-1 0 0,4 6 0 16,1 2-1-16,0 0 1 16,3 2 1-16,-4 3-1 15,1 0 0-15,-3 6 1 16,-2 1 0-16,-2 0-1 15,-3 0 1-15,-4 7-1 0,-1-4 1 16,3 2-1-16,-6 0 1 16,-2-2-1-16,-3 3 0 15,1-4 0-15,-3 1 0 0,-10-10-1 16,14 14 1-16,-14-14 0 16,9 14 0-16,-9-14 0 15,0 0 1-15,0 0 1 16,0 0-1-16,0 0 2 0,0 0 1 15,0 0-1-15,0 0 1 16,0 0 0-16,0 0-1 16,0 0-2-16,0 0-3 15,0 0-7-15,0 0-12 0,0 0-62 16,0 0-3-16</inkml:trace>
  <inkml:trace contextRef="#ctx0" brushRef="#br0" timeOffset="3364.6832">20598 7317 225 0,'0'0'8'0,"0"0"5"16,0 0 3-16,0 0 2 15,-5-10 2-15,5 10 1 16,0 0-1-16,-5-7-1 0,5 7-6 15,-10 0-5-15,0 5-3 16,-7 7-3-16,-4 6-2 16,-3 4-2-16,-5 7 0 0,-10 6 1 15,-5 5 1-15,-3 7-2 16,-3 1 2-16,-7 3 0 16,-5 2 0-16,0 2 2 15,-8 5-1-15,0 1 2 16,1-2-1-16,-6 6 1 15,-2 1 1-15,2 1 0 16,-4 5 0-16,-5-3 0 0,-4 5-2 16,-1 6 0-16,-3 2 1 15,0-4-2-15,0 5 1 16,-2-7-1-16,4 3 1 0,1-2-1 16,6-3 0-16,-4-4 0 15,6 2 0-15,-2-3 0 16,-1-2-1-16,2 3 1 0,-5-2-1 15,3-3 0-15,1 3 0 16,-2-7 0-16,9 2 0 16,1-8 1-16,8 1-1 0,5-9-1 15,4-5 1-15,9-5 1 16,2-3-1-16,7-4 0 16,0-5-1-16,5-3 1 15,3-2-2-15,7-5-1 16,3 0-3-16,2-5-6 15,6-2-14-15,3-6-25 16,11-2-26-16,0 0-4 0</inkml:trace>
  <inkml:trace contextRef="#ctx0" brushRef="#br0" timeOffset="4610.3565">20468 8514 309 0,'0'0'7'0,"0"0"5"0,11-10 1 16,-11 10 1-16,0 0 1 16,7-12 1-16,-7 12-2 15,0 0 0-15,0 0-7 16,0 7-5-16,-13 8-1 15,-4 5-2-15,-3 7 1 16,-10 5-1-16,-4 7 1 0,-6 10 0 16,-8-3 1-16,2 1 0 15,-9 7 0-15,-2-1 0 16,-6 3-1-16,-1 0 0 0,-5 0 0 16,-4 1 0-16,-4 5-1 15,-3-2 1-15,1-1-1 16,-3 0 1-16,0 1-1 15,0-4 1-15,3 0 0 0,1-5 0 16,4 2 1-16,-1-2 0 16,3-1-1-16,5 1 1 15,-3-3 0-15,8 2-1 16,-3-6 1-16,8 3-1 0,0-2 0 16,5-6 0-16,5 3 0 15,2-1 0-15,2-2 0 16,-1-4 0-16,4 4 0 15,0-1 1-15,-4-1 0 0,-4 2-1 16,-2-2 1-16,1 4 0 16,-1-5 0-16,3-4-1 15,2-2 1-15,6 0-1 16,4-6-1-16,5-4 1 0,3-1 0 16,2-1 0-16,4 0 0 15,5-4-1-15,-2-1 1 16,3-1 0-16,2-2 0 15,4-3 0-15,-1-2 0 0,10-5 0 16,-11 7 1-16,11-7 0 16,0 0 0-16,0 0 2 15,0 0-1-15,0 0 0 0,0 0 0 16,0 0 1-16,0 0-1 16,0 0 0-16,0 0 0 15,0 0-1-15,0 0 1 16,0 0-1-16,0 0 0 15,0 0 0-15,0 0-1 16,-7 0 0-16,7 0-1 0,0 0 0 16,-12 0-1-16,12 0 0 15,-18 3 0-15,6 0 0 0,-1 2 0 16,-1-3-1-16,-6 2 1 16,-1-4 0-16,2 2 0 15,-8 0-1-15,-1-2 1 16,3 0 0-16,-7 0 0 0,2-2 1 15,0-4 0-15,-2-1 0 16,7-2 1-16,-5-7 0 16,9-1 0-16,-2-5 1 15,0-6-1-15,9-2 1 0,-2 1-1 16,7-5 0 0,2-4 0-16,1-1-1 0,6 0 0 15,0-5-1-15,6 0-2 16,6-3-2-16,2 0-5 15,-1-2-18-15,-3 2-45 16,12 5-4-16</inkml:trace>
  <inkml:trace contextRef="#ctx0" brushRef="#br0" timeOffset="5682.8581">19840 8485 142 0,'0'0'7'0,"0"0"3"0,-13-3 4 16,13 3 5-16,0 0 1 15,-10 0 2-15,10 0 2 16,0 0 0-16,0 0-5 0,0 0-3 16,0 0-1-16,10-22-3 15,10 2-2-15,13-17-1 16,8-8 0-16,14-17-1 0,15-10-1 15,14-16-3-15,8-10 0 16,18-12-1-16,12-8 1 16,9-6 0-16,7 1 0 15,13-8 0-15,3 4 2 0,5 0 0 16,2 6-1 0,-1 0 0-16,-1 7-1 0,-10 3-1 15,1 9 0-15,-14 6-1 16,-10 6-1-16,-9 11 1 15,-15 10-2-15,-15 11 1 16,-17 9 0-16,-12 14 0 0,-19 11 1 16,-11 4 0-16,-12 8-1 15,-7 5-1-15,-9 7 0 16,0 0-3-16,0 0-5 0,-11 9-12 16,1 16-52-16,1-11-7 15</inkml:trace>
  <inkml:trace contextRef="#ctx0" brushRef="#br0" timeOffset="6634.9532">20438 7652 144 0,'0'0'3'0,"0"0"6"16,5 8 6-16,3-1 4 15,7 8 4-15,8-1 0 16,11 10 3-16,14 0-2 16,3 0 0-16,17 3-5 0,4 3-4 15,22 5-3 1,-2 4-2-16,10 4 1 15,-2-2-2-15,-1 8-1 0,-2-3-1 16,2 4-1-16,-4-1-2 16,-13-4 0-16,3-3-1 15,-10-5 0-15,-6 0-1 16,-7-2 0-16,-7-5-1 0,-11-6 0 16,-7-4 0-16,-12-5 0 15,-7-5 0-15,-6 0 0 16,-12-10 0-16,11 7 1 15,-11-7 0-15,0 0-3 0,0 0-3 16,0 0-9-16,-8 0-32 16,8 0-29-16,-12-4-5 15</inkml:trace>
  <inkml:trace contextRef="#ctx0" brushRef="#br0" timeOffset="7503.5055">21600 7015 287 0,'0'0'6'0,"0"0"5"0,0 0 0 15,0 0 0-15,0 0-1 16,0 0 0-16,0 0 2 15,0 5 2-15,5 7-6 16,5 3-2-16,7 5-1 0,-2 8 2 16,7 6 1-16,-1 3 0 15,5 6 0-15,-1 4-1 16,0 2-1-16,-5 0 0 0,-3 6-1 16,1 2-2-16,-8-2 0 15,-5 2-1-15,-5 0 0 16,-3-1 1-16,-6 2 0 15,-9-7 1-15,1 2-1 0,-6-11 1 16,-2 0 0-16,0-7 1 16,1-8-1-16,1-5-1 15,6-5 0-15,2-4-1 16,2-3 1-16,4-6-1 0,9-4 0 16,-8 6 0-16,8-6-1 15,0 0 1-15,0 0-1 16,0 0 0-16,0 0 0 15,0 0-1-15,0 0 2 16,0 0-2-16,0 0 0 16,0 0 0-16,0 0 0 0,0 0-2 15,0 0 2-15,0 0 0 16,0 0 0-16,0 0 0 0,0 0 2 16,0 0-2-16,0 0 0 15,0 0 0-15,0 0 0 16,0 0 0-16,0 0-5 15,0 0-2-15,0-3-6 0,0 3-10 16,0-19-38-16,0 19-25 16,0-21-2-16</inkml:trace>
  <inkml:trace contextRef="#ctx0" brushRef="#br0" timeOffset="8171.5205">21486 7758 360 0,'0'0'6'0,"0"0"3"16,0 0 3-16,0 0-1 16,0 0 1-16,0 0-1 15,-8-6 0-15,8 6 0 16,0 0-4-16,5 6-3 16,2 4-1-16,3 3-2 0,1 6 1 15,-2 5 2 1,3 8 1-16,4-3 0 15,-7 0 0-15,1 4-1 16,-2 1 0-16,-3-4 0 16,-3-8-1-16,3 6-1 0,-2-11-1 15,-3-7 0-15,2 2-1 16,-2-12 1-16,0 12-1 16,0-12 1-16,0 0 0 0,0 0 0 15,0 0 0-15,0 0 1 16,0 0 0-16,11 0 2 15,-2-8-4-15,6-1 0 0,2-3 0 16,8-6 0-16,5-1 0 16,7-4 0-16,5-1 0 15,4 2 0-15,-5 2 0 16,-3 0 0-16,0 5 0 0,-9 4 0 16,-4 2 0-16,-8 4 0 15,-10 3 0-15,-7 2 0 16,11-3 0-16,-11 3 0 15,0 0 0-15,0 0 0 16,0 0 0-16,0 5 0 16,0-5 0-16,0 0 0 0,-2 10 0 15,2-10 0-15,0 0-4 16,-6 15-20-16,3-5-45 16,3-10-20-16</inkml:trace>
  <inkml:trace contextRef="#ctx0" brushRef="#br0" timeOffset="15580.5287">17175 10290 22 0,'0'0'4'0,"0"0"5"0,0 0 4 16,0 0 1-16,2-9 2 15,-2 9 7-15,0-16 6 16,0 7 3-16,0 1-2 16,0 8-2-16,-4-12-4 0,4 12-3 15,0 0-6-15,0 0-5 16,0 0-4-16,-5 4-3 15,1 17-2-15,0 5 0 16,1 15-1-16,-2 16 3 16,3 9 2-16,0 14 1 0,-1 12 2 15,3 6-1-15,0 14 2 16,3 4-1-16,1 6 0 16,-1-1 2-16,-1 5-3 0,1 3 0 15,-3 5 1-15,0 2-2 16,0-2-3-16,0-5 0 15,0 0-2-15,0-3 1 16,0-7-1-16,0-8 1 0,0-4 0 16,0-3-1-16,-5-12 0 15,2-6 0-15,-4-9 0 16,-3-8-1-16,2-7-1 16,-1-12-4-16,-1-12-4 0,4-12-3 15,1-6-11 1,3-6-33-16,2-14-20 0</inkml:trace>
  <inkml:trace contextRef="#ctx0" brushRef="#br0" timeOffset="16296.5029">17915 10644 228 0,'0'0'1'0,"0"0"2"16,-4 11 4-16,1 10 1 16,1 6 4-16,-1 17 2 0,1 9 1 15,0 19 5-15,2 16 0 16,0 8-1-16,4 11-1 15,4 2-4-15,-4 12 0 16,1-3-2-16,-2 4 0 16,-3-7-3-16,0 0-2 15,-5-2 0-15,-2-1-2 0,-1-5 0 16,1-6 0-16,1-4-2 16,2-7-1-16,1-9-1 15,3-1-1-15,0-13 1 0,0-10-1 16,0-6 0-16,0-8-1 15,0-12 1-15,0-2-2 16,0-12 0-16,0-5-2 0,0-12-5 16,0 7-6-16,0-7-5 15,0 0-12-15,0-15-26 16,0 6-22-16,0-2-5 16</inkml:trace>
  <inkml:trace contextRef="#ctx0" brushRef="#br0" timeOffset="16981.4185">17194 13092 251 0,'0'0'7'15,"0"0"3"-15,0 0 3 16,0 0 2-16,0 0 0 16,0 0 1-16,0 0-2 0,0 0 1 15,0 0-5-15,13 0 0 16,-3 0-1-16,10 0-2 16,10-3-1-16,7 1 0 15,8-3 2-15,12-2 0 16,2-3-1-16,9 0-3 0,-1-2 0 15,-5 2-1-15,0 0-2 16,-4 2 1-16,-9 1-1 16,-9-1-1-16,-5 4 1 15,-10 1-1-15,-6 0 1 16,-6 3 0-16,-13 0 1 0,12 0 1 16,-12 0 0-16,0 0-1 15,0 0-1-15,0 0-2 0,-10 0-4 16,3 0-7-16,-6 3-13 15,-1-3-37-15,1 3-19 16</inkml:trace>
  <inkml:trace contextRef="#ctx0" brushRef="#br0" timeOffset="21178.3811">17157 13121 233 0,'0'0'8'15,"0"0"2"-15,0 0 2 0,0 0 2 16,0 0-1-16,0 0 1 16,-5-2 0-16,5 2 0 15,-14 0-6-15,-2 2-4 16,-1 1-1-16,-5 3-1 0,-1-3-1 15,-9 3 0-15,2 2 0 16,-9-5 0-16,1 1 0 16,-2-1 0-16,1-3 0 15,-2 0-1-15,2 0 1 0,-1 0 0 16,3 0-1-16,10 0 1 16,-1 0-1-16,8 2 1 15,3-2-2-15,4 3 1 0,6-1-1 16,7-2 0-16,0 0 0 15,0 0 0-15,0 10 0 16,3-1 1-16,6 4 0 16,2-1-1-16,-2 8 2 0,3 3 1 15,4 4-1-15,-2 0 0 16,-1 6 0-16,-3-1 0 16,-3 4 1-16,1 5 1 15,-3-2-2 1,-5 3 3-16,0-4-2 15,0-2 1-15,-5-4 0 0,0-4 0 16,-3-6 1-16,4-5 0 16,-1-7 1-16,5-10-1 15,-10 10 2-15,10-10-1 16,-10 2 0-16,10-2 0 0,0 0 0 16,-10 0-1-16,10 0-1 15,0 0-1-15,-7-9 0 0,7 9-2 16,0 0-1-16,0 0-2 15,0 0-2-15,0 0 1 16,0 0 0-16,9 0 0 16,7 0 1-16,8 2 0 0,10-2 2 15,17 0 1-15,11 0 2 16,13 0-1-16,11-5 0 16,9-2 0-16,4 0 0 15,5-1 0-15,1 3 0 0,-1 0 0 16,-9 5 1-16,-3 0-1 15,-10 0 0-15,-10 8 0 16,-13-4 0-16,-4 4 0 16,-15-1-2-16,-5 1 0 15,-13-6 0-15,-4 5-2 0,-9-7-6 16,-9 0-22-16,0 0-40 16,0 0-7-16</inkml:trace>
  <inkml:trace contextRef="#ctx0" brushRef="#br0" timeOffset="21863.6689">17828 12990 219 0,'0'0'1'0,"0"0"6"0,11-7 4 15,1 4 3-15,8 1 3 16,5-5 1-16,7 2 1 0,15 0 1 15,3-2-2-15,5 2-5 16,5-3-2-16,-1 3-4 16,-2-2-3-16,-7 3 0 15,-3 1-2-15,-9 3-1 0,-11-3-2 16,-5 3 0-16,-7 0 0 16,-5 0-2-16,-10 0 2 15,10 15 1-15,-10 0-1 0,-2 4 1 16,-4 6 1-16,1 8 1 15,0 0 2-15,1 8-2 16,1 1 0-16,1 2 0 16,2 4 0-16,0-2 0 15,2-1 0-15,5 0-1 0,1-4 1 16,2 2 0-16,-2-6 0 16,1 0 0-16,-2-5-1 15,4-2 0-15,-6-3 1 16,0-7 0-16,-3 0-1 0,0-7 1 15,-2-1 0-15,-2-5 1 16,2-7 0-16,-23 15 1 16,9-13-1-16,-9 1 0 15,-4-1-1-15,-8 1 1 0,-7-3-2 16,-8 0 0-16,-9 0-1 16,-6 2 0-16,-7-2 0 15,-3 5 0-15,-1-3 0 0,-2 4-1 16,9-5-2-16,7 5-8 15,7 6-43-15,11-10-25 16,10-2-2-16</inkml:trace>
  <inkml:trace contextRef="#ctx0" brushRef="#br0" timeOffset="22014.3617">17782 13741 440 0,'0'0'0'15,"0"0"1"-15,0 0 0 0,0 0-1 16,0 0-6-16,0 0-21 16,14 0-50-16,-14 0-3 15</inkml:trace>
  <inkml:trace contextRef="#ctx0" brushRef="#br0" timeOffset="22928.7919">24351 10281 182 0,'0'0'5'0,"0"0"2"0,8 1 2 16,-8-1-1-16,0 0 0 15,0 0-3-15,13 8-4 16,-13-8-23-16,12 3-34 16,-2 1-4-16</inkml:trace>
  <inkml:trace contextRef="#ctx0" brushRef="#br0" timeOffset="23796.1744">22209 7054 361 0,'0'0'8'16,"0"-12"2"-16,0 2 4 0,3 3 0 15,-3-3 2-15,0 1 0 16,0 2 0-16,0 7 0 15,-5 0-5-15,-11 12-6 16,4 12-2-16,-3 6-2 0,0 9 0 16,0 3-1-16,3 11 0 15,1-6 0-15,11 2 0 16,4-6 0-16,5-7 0 16,8-3 1-16,6-11-1 15,7-5 0-15,2-11 2 0,0-6-1 16,3-8 1-16,1-9 0 15,-7-11 0-15,1-7 0 16,-13-6-1-16,-5-9 1 16,-6-7 0-16,-9 0 0 0,-10 1-2 15,-9 0 0-15,-8 12 0 16,-2 2 0-16,-5 12 0 16,-3 13 0-16,1 12 0 15,-2 5 0-15,11 15 0 0,1 10-2 16,12 4 0-16,4 6 1 15,10 2 0-15,8 2 0 0,13-4 1 16,9 0 0-16,8-5 1 16,7-8-1-16,6-5-1 15,4-5-8-15,5-2-14 16,13-4-59-16,-15-6-4 16</inkml:trace>
  <inkml:trace contextRef="#ctx0" brushRef="#br0" timeOffset="24278.552">22604 7221 442 0,'0'0'5'0,"0"0"3"16,0 0 1-16,-10-10 0 15,10 10 1-15,-5-12 1 16,5 12-1-16,0-21-3 0,0 12-7 15,13-1 0-15,1-3 0 16,7 6 0-16,-2 0 0 0,4 2 0 16,-3 0 0-16,1 5 0 15,-3 2 0-15,-2 6 0 16,-7 2 0-16,-4 2 0 16,-3 3 0-16,-2-1 0 0,0 4 0 15,-4 0 0-15,-1-1 0 16,-2-3 0-16,1 1 0 15,1 1 0-15,3-4 0 16,2-2 0-16,0-10 0 16,4 14 0-16,9-3 0 15,-1-4 0-15,6 0 0 0,-1 1 0 16,1-4 0-16,1 2 0 16,-3-2 0-16,1 2 0 15,-7 1 0-15,-10-7 0 16,2 12 0-16,-6-4 0 0,-14 2 0 15,-10 0 0-15,-1 0 0 16,-9 2 0-16,-1 1 0 0,-4-1-7 16,1-2-13-16,8-1-62 15,9 3-5-15</inkml:trace>
  <inkml:trace contextRef="#ctx0" brushRef="#br0" timeOffset="26611.1656">24165 10701 107 0,'0'0'6'0,"0"0"2"16,-5 13 4-16,5-13 3 0,-4 16 2 15,1-5 3-15,1 1 2 16,-4 2 3-16,3-5-4 16,1 1-4-16,2-10 0 15,-2 12-1-15,2-12-2 0,0 0 2 16,-3 7-3-16,3-7 0 15,0 0 1-15,0 0-1 16,0 0-2-16,0 0-1 16,0 0-3-16,3-7-2 15,6-3 0-15,0-4-1 16,5-9-1-16,6-7 1 0,8-9 1 16,1-8 0-16,9-10-1 15,6-11 1-15,6-3-2 16,2-6 1-16,6 0-1 0,-1-4-1 15,-1 7 0-15,2 1-1 16,-8 12 1-16,-3 4-1 16,-2 7 1-16,-8 5 0 0,-8 8-1 15,1 2 1-15,-7 3 0 16,0 6-1-16,-4-5 1 16,-1 4-1-16,2 2 0 0,-3 4 0 15,-4-2 1-15,-1 8 1 16,-3 0 0-16,0 2 0 15,-9 13 0-15,7-12 0 16,-7 12-1-16,0 0 1 16,0 0-1-16,0 0-2 15,0 0 0-15,0 0 0 0,0 0 0 16,0 0 0-16,0 0 0 16,0 0 0-16,0 0 0 15,5-10 0-15,-5 10 0 0,0 0-2 16,0-9 1-16,0 9-1 15,4-18-1-15,-1 9 1 16,2-2-1-16,-3 4 0 0,4-4 1 16,-6 11 0-16,7-9 0 15,-7 9 0-15,0 0 2 16,0 0-1-16,0 0 0 16,0 0-1-16,0 0 0 0,10-10-1 15,-10 10 0-15,0 0 0 16,4-10-1-16,-4 10 1 15,9-10 1-15,-9 10 0 16,7-9 2-16,-7 9 1 16,0 0 0-16,5-8-1 0,-5 8 1 15,0 0 0-15,0 0-1 16,0 0 0-16,0 0-2 16,0 0-2-16,0 0 0 15,0 0 1-15,7 0-1 0,-7 0 1 16,18 13 1-16,-6-6 0 15,8 0 1-15,3 3 1 16,-2 0 1-16,4-1 0 0,0 2 0 16,0-7-1-16,-5 4 0 15,-3-2 0-15,-5-3-1 16,1 1 1-16,-13-4-1 16,13 10 0-16,-13-10 0 0,0 0 0 15,0 0 1-15,8 10 0 16,-8-10 0-16,0 0 0 15,0 0 0-15,0 0 0 16,0 6 0-16,0-6 1 16,-4 13-1-16,4-13 1 0,-7 15-1 15,2-2 0-15,-2 1 1 16,0 4-1-16,-1 1 0 16,-4 6 0-16,-1 0-1 15,1 4 2-15,0 4-1 0,-4-1 0 16,2 2 0-16,-4 2 0 15,1-2 0-15,-1 0 0 16,-2 2 0-16,-2-4 0 0,2 0-1 16,-2 1 0-16,-4-4 1 15,2 1-1-15,-3 0 1 16,-3-1 0-16,5-2-2 16,-5 0 2-16,5 1-1 0,-5-3 1 15,8-1 0-15,2-2-1 16,-2 1 1-16,2 0 1 15,3-6-1-15,1 5 1 16,0-3-1-16,0 1 2 0,2 1-2 16,-4 3 0-16,0-1 0 15,-4-2 0-15,2 4 0 16,-2 3 0-16,0-4-2 16,-3 3 2-16,2-4 0 15,1 2 0-15,-2-3-1 0,6 0 1 16,-3-1 0-16,5-1 0 15,-2-6 0-15,3 3 0 16,2-2 0-16,1-3 0 0,-1 2 0 16,4 0-1-16,-1-4 1 15,-1-2 0-15,7 1 0 16,4-9 0-16,-15 15-1 16,15-15 1-16,-10 12 0 0,10-12 0 15,0 0-1-15,-8 7 1 16,8-7 0-16,0 0 0 15,0 0 1-15,-4 10-1 16,4-10 0-16,0 0 0 0,0 0 0 16,-8 13 0-16,8-13 0 15,0 0 0-15,0 0 0 16,0 0 0-16,0 0 1 16,0 0-1-16,0 0 2 15,0 0 0-15,0 0-1 0,0 0 1 16,-7 2 0-16,7-2 1 15,-10 0-1-15,10 0 1 16,-15-12-1-16,2 7 0 0,1-3 1 16,-3 1 0-16,0-3 0 15,3 5 1-15,-3-2-1 16,3-1 0-16,1 4-1 16,2 2 0-16,9 2-1 0,-12-6-3 15,12 6-4-15,0 0-3 16,0 0-5-16,0 0-6 15,0 0-30-15,16-10-32 16,-6 8-4-16</inkml:trace>
  <inkml:trace contextRef="#ctx0" brushRef="#br0" timeOffset="26713.8885">24272 10810 304 0,'0'0'3'0,"0"0"0"0,0 0 1 15,0 0-1-15,0 0-24 16,15 0-42-16,-15 0-4 0</inkml:trace>
  <inkml:trace contextRef="#ctx0" brushRef="#br0" timeOffset="29110.6766">17595 10285 370 0,'0'0'6'15,"0"0"3"1,0 0 2-16,0 0 2 0,-8-12 1 16,8 12 2-16,0 0-1 15,0 0 0-15,0 0-5 16,-7-5-4-16,7 5-2 0,-5 13-2 16,5-1-2-16,-2 2-1 15,2 7 1-15,0-5 0 16,2 4 0-16,3 1 1 15,4-9 0-15,7-3 0 0,-2-4 0 16,7-5 0-16,-1 0-1 16,-1-7 1-16,-1-3 0 0,-4-2 0 15,-1-6 0-15,-8-2 1 16,0 1-1-16,-5 1 2 16,-7 1-1-16,-9 2-1 15,-1 5 0-15,-3 6-1 0,-5 6-1 16,1 8-3-16,4 10-11 15,0 19-59-15,10-11-11 16</inkml:trace>
  <inkml:trace contextRef="#ctx0" brushRef="#br0" timeOffset="30123.6775">20755 7721 348 0,'0'0'6'0,"0"0"2"0,0 0 4 16,-11-10 1-16,11 10 1 15,-7-12 2-15,7 12-1 16,-14-10 1-16,14 10-6 16,-13-3-3-16,3 3-3 15,0 8-1-15,2 7-2 16,-2 3-2-16,3 4 1 0,7 0-1 16,0 2 1-16,0 1 0 15,12 0 1-15,8-7 1 16,3-4 0-16,4-4 0 15,2-5-1-15,-1-5 1 16,-1 0 0-16,-2-10 0 0,-7-4 0 16,-6-9 0-16,-5-2 0 15,-7-2 0-15,-7-2 0 16,-5 4 1-16,-6 0-2 16,-4 5 0-16,-2 8 0 15,-4 12-1-15,-2 1 0 0,1 19-1 16,3 4-6-16,6 10-19 15,15 5-56 1,5-6-3-16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14T08:52:58.3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3768 4075 67 0,'0'0'4'0,"0"0"3"15,0-12 3-15,0 12 2 0,0 0 2 16,0-11-2-16,0 11 3 15,0-10 1-15,0 10-2 16,0 0-3-16,0-10 1 16,0 10-2-16,0 0 2 0,0 0 1 15,0-7-1-15,0 7-1 16,0 0-1-16,0 0-1 16,0 0-1-16,0 0-1 15,0 0-1-15,0 0-2 0,0 0-1 16,0 0 0-16,0 0-1 15,0 0-2-15,0 0 0 16,0 0 0-16,0 0-2 16,0 0 0-16,0 0-1 0,0 0 1 15,0 0-1-15,0 0 1 16,0 0 1-16,0 0 1 16,0 0 3-16,10 0-2 15,-10 0 3-15,15 3-1 0,-5-1 1 16,3-2 0-16,-1 2 1 15,6-2-1-15,-2 0 2 16,2 0-1-16,5 0-1 16,-2 0 0-16,0 0 1 0,4-2-2 15,0 2 0-15,-1-2 0 16,1 2-1-16,0-3 0 16,0 3 0-16,2 0-1 15,-2 0 0-15,-1 0 1 16,2 0-1-16,3 0 1 0,-1 0 0 15,-1-2-2-15,3-1 1 16,-2 1 1-16,1 2-1 16,-1-2-1-16,-1 2 1 15,-3 0 0-15,1 0 0 16,-2 0 0-16,0 0 0 0,-4 0 0 16,4 2 0-16,-1 0 1 15,-2-2-1-15,0 0 0 16,5 0 0-16,-5 0 1 0,-1 0-2 15,4 0 1-15,-3 0 0 16,2 0-1-16,3 0 1 16,-3 3 0-16,-1-3-1 0,0 0 1 15,-3 0-1-15,5 0 0 16,-7 2 1-16,5-2-1 16,4 0 0-16,-6 3 0 15,4-1 0-15,-3-2 0 16,2 2 0-16,-2-2 1 15,2 3-1-15,-4 0 0 0,-1-2 0 16,3-1 0-16,-3 3 0 16,1-3 0-16,-1 3 1 15,1-3-1-15,2 2 0 16,-6-2 0-16,2 0 0 0,3 0 1 16,-1 0-1-16,-2 0 0 15,0 0 0-15,2 0 0 16,-1 0 0-16,0 3 0 0,0-3 1 15,1 2-1-15,1-2 0 16,2 0 0-16,-1 0 1 16,-1 0-1-16,1 0 0 0,3 0 0 15,-3 3 0-15,-1-3 0 16,2 2 0-16,-5-2 0 16,2 2 0-16,-3-2 1 15,5 0-1-15,-7 0 0 16,4 0 0-16,-4 0 0 15,-1 0 0-15,0 0 0 0,3 0 1 16,-3 0-1-16,1 0 0 16,-3 0 0-16,2 0 0 15,1 0 0-15,-3 0 0 0,-3 0 0 16,6 0 1-16,-6 0-1 16,3 4 0-16,0-4 0 15,0 0 1-15,-1 0-2 16,0 0 1-16,3 0 1 0,0 0-1 15,1 0 0-15,-1 0 0 16,1 0 0-16,-1 0 0 16,6 0 1-16,-6 0-1 0,0 0 0 15,3 0 0-15,-1 0 0 16,-1 0 0-16,0 0 0 16,2 0 1-16,-1 0-1 15,4 0 0-15,-3 0 0 16,2-4 1-16,-2 4 0 15,3 0-1-15,0 0 0 0,-4-2 0 16,0 2 0-16,2 0 1 16,-4 0-1-16,3 0 0 15,-5 0 0-15,5 0 0 16,-5 2 0-16,2-2 0 0,1 0 1 16,-1 4-1-16,1-4 0 15,1 0 0-15,2 0 1 16,-4 0-1-16,0 0 0 0,-2 0 0 15,-2 0 0-15,-8 0 0 16,18 2 0-16,-18-2 0 16,14 2 0-16,-14-2 0 15,12 6 0-15,-12-6 1 0,11 0-1 16,-11 0 1-16,16 0-1 16,-16 0 1-16,16 0 0 15,-16 0 0-15,14-3 1 16,-14 3-1-16,16-5 0 0,-16 5 0 15,14-8 1-15,-14 8-1 16,18-7 1-16,-11 4-1 16,4-2 0-16,-2 1 0 15,-9 4 1-15,15-10-1 16,-15 10 1-16,13-12 0 0,-13 12 0 16,14-17 1-16,-9 6 0 15,1 2 1-15,-1-4-1 0,-5 2 0 16,4-1 0-16,-4 0 0 15,0-1-1-15,3 4 0 16,-3-1 0-16,0 0-1 16,0 10 0-16,2-18 0 15,-2 18 0-15,3-12-1 0,-3 12 0 16,0 0 0-16,0 0-1 16,0 0 1-16,0 0-1 15,0 0 0-15,0 0 0 16,0 0 0-16,0 10-1 0,0-10-2 15,0 20-5-15,-3-7-11 16,3-13-52-16,0 22-8 16</inkml:trace>
  <inkml:trace contextRef="#ctx0" brushRef="#br0" timeOffset="2246.1914">6941 3955 152 0,'0'0'6'15,"0"0"3"-15,0 0 5 16,0 0 1-16,0 0 0 0,0 0-1 16,0 0 0-16,-11 4 0 15,11-4-5-15,0 0-4 16,0 9-3-16,0-9-1 0,2 16 0 16,4-7 1-16,-1 1 2 15,2 0 0-15,-2 2 0 16,5-5-1-16,-2 6 1 15,4-1 1-15,-5-2-2 16,6 0 0-16,-3 1 0 16,3-4 0-16,1 1-1 15,1-2 1-15,2 2-1 0,-1-3 1 16,1-3 0-16,0 4 0 16,0-4-1-16,1 3 0 15,-1-3 0-15,3 2 0 0,3-4 0 16,-4 6-1-16,6-6 1 15,0 0-1-15,3 0 0 16,-6-3 1-16,6 0-1 0,-4 2-1 16,1-2 1-16,5 1 0 15,-5 2-1-15,0 0 1 16,0 0-1-16,2 0 1 0,-3 2-1 16,6 1 1-16,-3-3-1 15,1 0 1-15,2 0 0 16,0 0-1-16,-1 0 1 15,-1-5 1-15,2 5-1 16,0-7 1-16,-1 7 0 16,-1-3 0-16,-1 3 0 15,1-3 1-15,2 1-3 0,-5 2 3 16,7-2-2-16,-6 2 1 16,2 0-1-16,4 0-1 15,-2-3 1-15,0 3 0 0,0 0-1 16,2 0 1-16,-7 0 0 15,2 0-1-15,-2-3 1 16,0 3-1-16,-2 0 1 0,-1 0-1 16,0 0 0-16,1 3 0 15,0-3 1-15,-4 3-1 16,1-3 1-16,-1 2-1 16,4-2 0-16,-3 2 0 0,3-2 1 15,-4 3-1-15,-1-3 2 16,5 0-1-16,1 0 0 15,3 0-1-15,-2 0 2 16,0 0-1-16,-2 0 0 16,4 0 0-16,-5 0 0 15,0 0 1-15,-4 0-1 0,-3 3 1 16,0-3 0-16,-3 0 0 16,4 0 1-16,-4 0-1 15,0 0 0-15,1 0 0 0,1 0 0 16,1 0-1-16,-3-3 1 15,4 3-1-15,-2-3 0 16,2 3 0-16,-2-2 0 16,2 2-1-16,-2-2 1 0,1 2-1 15,0 0 1-15,-3 0-1 16,3-3 0-16,0 3 1 16,-2 0-1-16,-1 0 0 15,3 0 1-15,-3 0-1 0,6 0 0 16,-4 0 1-16,2 0-1 15,-2 0 0-15,2 0 0 16,-4-3 0-16,6 3 0 16,-4 0 0-16,-1 0 1 0,4-2-1 15,-4 2 0-15,4-3 0 16,-4 3 1-16,1-2-1 16,-2 2 0-16,4 0 1 15,-4-2-1-15,-2 2 0 0,2 0 1 16,-2-2-1-16,1 2 0 15,-2-3 1-15,-2 3 0 16,4-3-1-16,-11 3 1 16,17-2 0-16,-10-4-1 0,-7 6 1 15,15-1-1-15,-15 1 1 16,15-3-1-16,-15 3 1 16,15-2-1-16,-15 2 0 0,15 0 1 15,-15 0-1-15,15-4 1 16,-15 4-1-16,12-2 2 15,-12 2-2-15,16-2 0 16,-16 2 0-16,12-2 1 16,-12 2 0-16,15-6-1 15,-15 6 1-15,14-4 0 0,-14 4 0 16,13-6 0-16,-13 6 0 16,10-10 0-16,-10 10 0 15,12-9 0-15,-12 9 1 0,11-13 0 16,-6 4 0-16,-5 9 0 15,7-17 1-15,-2 6 0 16,-3 2 1-16,-2-4 0 16,2 2-1-16,2 2 1 0,-4 9-1 15,0-12-1-15,0 12 0 16,0-10 0-16,0 10-1 16,0 0-1-16,0 0 0 15,0 0-1-15,0 0 0 0,0 0 0 16,0 0-2-16,0 4-3 15,0-4-9-15,0 15-26 16,0-5-41-16,2 0-2 16</inkml:trace>
  <inkml:trace contextRef="#ctx0" brushRef="#br0" timeOffset="4289.4077">10060 3988 63 0,'0'0'6'0,"0"0"2"0,0 0 5 16,0 0 3-16,-10 0 1 15,10 0 4-15,-10-3 4 16,10 3 0-16,-8-4-4 16,8 4-3-16,0 0-4 15,0 0-1-15,0 0-4 16,-9 0-3-16,9 0-1 0,0 0-3 16,0 0 0-16,0 7-1 15,0-7 1-15,0 12 0 16,4-2 1-16,1 0 0 0,1 0 0 15,1-1-1-15,0 4 0 16,3-2 1-16,1 1-1 16,1-2 1-16,1 0 0 15,1-2 1-15,2 1 1 0,0 1 0 16,5-5-1-16,-1 0 1 16,-1-3-1-16,6-2 0 15,-2 0 0-15,4 0 0 16,3-4-1-16,0-2 0 0,2 2 0 15,0-4-1-15,8 1 0 16,-8 2 1-16,8 0-1 16,-2-1 0-16,-1 2-1 15,0 2 1-15,-3-4-1 16,7 4 0-16,-6 0 0 16,2-1 1-16,-5 0-1 0,-2 3-1 15,2 0 2-15,-5 0-1 16,3 0-1-16,0 0 1 15,-2 0 0-15,-1 0 0 0,5 0 0 16,-2 0 1-16,2-2-1 16,1 2 1-16,1-2-1 15,1 2 1-15,2 0 0 0,1-4-1 16,-1 4 1-16,0-2-1 16,0 2 1-16,-2 0 0 15,5-2 0-15,-5-1 0 16,2 1 0-16,0-1 1 0,1 1-1 15,-1-1 0-15,0 3-1 16,-2-3 1-16,2 3-1 16,-1 0 0-16,-2 0 0 15,-1 0-1-15,-1 0 1 16,0 0 0-16,-2 0-1 16,5 3 1-16,-6-3 0 0,-1 3-1 15,2-3 1-15,-3 2 0 16,3-2 0-16,-3 0 0 15,1 0 0-15,2 0 0 0,-4 0 0 16,-1 0 1-16,5 0-2 16,-5 0 0-16,0 0 1 15,0 0 0-15,-6 0-1 0,4 5 1 16,-3-5 0-16,3 3-1 16,-4-3 1-16,-1 0 0 15,1 0-1-15,-1 2 1 0,0-2 0 16,-4 0-1-1,4 0 1-15,-1 0-1 0,-2-2 0 16,2-1 0-16,-1 3 1 16,-2 0-1-16,4-2 0 15,-4-1 0-15,2 1 0 16,-2-1 0-16,-1 3 0 16,2-3 1-16,-2 2-1 0,-1-2 0 15,0 0 1-15,1 3-1 16,1-2 0-16,-1 2 0 15,4-2 0-15,-2-1 0 0,2 3 1 16,-4-2-1-16,4-1 1 16,-4-1-1-16,-1-4 2 15,1 0 1-15,-3-1 2 0,-1 2 0 16,-1-6 1-16,-3-3 1 16,0 4 0-16,-2-3 0 15,-3 1 0-15,0-1-2 16,0 5 0-16,0-4-5 15,0 3 0-15,0 11 0 0,-3-13 0 16,3 13 0-16,0 0 0 16,0 0 0-16,0 0 0 15,0 13-18-15,0-13-54 16,7 11-15-16</inkml:trace>
  <inkml:trace contextRef="#ctx0" brushRef="#br0" timeOffset="6996.0932">2536 3961 123 0,'0'0'6'15,"0"0"2"-15,0 0 3 16,0-12 2-16,0 12 2 16,0-11-1-16,0 11 1 0,0-10 0 15,0 10-4-15,0 0-4 16,-13 3-1-16,1 4 0 16,-4 8-3-16,-6 0 0 0,2 5 0 15,-5 0 1-15,-2 2-2 16,2-5 1-16,0 9-3 15,1-11 0-15,3 2 0 16,9 5 0-16,-3-7-1 16,5 5 1-16,2-5-1 0,1 4 0 15,7-2 0-15,0 5 1 16,2 1-1-16,1 3 1 16,3 1-1-16,-2 4 1 15,4 4-2-15,-1 2 2 16,3 5 0-16,-2-2 0 0,-1 7 0 15,2-8 0-15,0 11 0 16,0 0 0-16,1 0 2 16,-2 4 0-16,2-4-1 0,-5 4 0 15,-1-2 1-15,1 5 0 16,1-5 1-16,-4-3 1 16,-2 4 0-16,0-4-1 15,0 3 1-15,0-3 1 0,0-3 0 16,-5-3 1-16,0 0-1 15,5-4 0-15,-5-4 0 16,3 1 2-16,-1-5-2 16,1-4-1-16,-3 1 1 0,5-1-1 15,-5-3-1 1,5-4 0-16,-3 5 0 0,-2-5-1 16,3 3 0-16,2-7 0 15,-3 4 0-15,-2-2 0 16,5 0 0-16,-5-4-2 0,5 4 3 15,0-6-2-15,0 0 0 16,-2 0 0-16,2-5 0 16,0 4 0-16,0-4 0 0,0-7-1 15,-5 18 1-15,5-18 0 16,0 13-1-16,0-13 1 16,0 9-1-16,0-9 1 0,-3 12-1 15,3-12 1-15,-3 10-1 16,3-10 0-16,0 0 1 15,0 10-1-15,0-10 0 16,0 0 0-16,0 10-1 16,0-10 1-16,0 0 0 15,0 7-1-15,0-7 1 0,9 10-1 16,-9-10 2-16,17 0 0 16,0 0 1-16,-2-2 0 15,3-4-4-15,11 1 2 16,-1 1 0-16,-1-4-1 0,-3 3 0 15,4 3 0-15,-6-3 0 16,6 5 0-16,-10-2 1 16,-6 2 0-16,-3-3 1 0,2 3 0 15,-11 0 2-15,10 0 3 16,-10 0 0-16,0 0 1 16,0 0 0-16,0 0 1 0,0 0-1 15,0 0-1-15,-5 5-1 16,5-5 0-16,-11 5-5 15,11-5-5-15,0 10-20 16,23-5-53-16,-5-5-2 16</inkml:trace>
  <inkml:trace contextRef="#ctx0" brushRef="#br0" timeOffset="8889.8845">6791 6319 270 0,'0'0'4'15,"0"0"3"-15,0 0-1 0,0 0 2 16,5-2-2-16,-5 2 1 16,0 0 1-16,0 0 1 15,0 0-4-15,10 2-1 0,-10-2 0 16,13 10 1-16,-4-7 1 15,12-3 1-15,3 0 2 16,8-3 0-16,8-12 2 0,13-4 0 16,9-9-1-16,7-7 0 15,8-6-1-15,5-5 0 16,3 2-1-16,-5-4-2 16,-1 7-1-16,-4-1 0 15,-11 4-1-15,-6 6 0 0,-12 8-2 16,-6 2 1-16,-5 7-1 15,-11 0 1-15,-6 7-1 16,-3 1 1-16,-15 7 0 0,13-3 1 16,-13 3-1-16,0 0 0 15,0 0 1-15,0 0-1 16,0 0-1-16,0 0 0 16,0 0-1-16,0 0 0 15,0 0-1-15,0 0 1 0,0 0-1 16,0 0 1-16,0 0 1 15,0 0-2-15,0 0 0 16,0 0 0-16,0 0 0 0,0 0 0 16,0 0 0-16,0 0 0 15,0 0 0-15,0 0 0 16,0 0 0-16,0 0 0 0,0 0 0 16,0 0 0-16,0 0 0 15,0 0 0-15,0 0 0 16,0 0 0-16,0 0 0 15,0 0 0-15,0 0 0 16,0 0 0-16,0 0 0 0,0 0 0 16,0 0 0-16,0 0 0 15,0 0 0-15,0 0 0 16,-5 3 0-16,5-3 0 16,0 0 0-16,0 0 0 15,-11 4 0-15,11-4 0 0,0 0 0 16,0 0 0-16,0 0 0 15,0 0-3-15,0 0-11 16,-7 0-6-16,7 0-22 0,13 8-44 16,-13-8-3-16</inkml:trace>
  <inkml:trace contextRef="#ctx0" brushRef="#br0" timeOffset="10739.1336">2448 7092 140 0,'0'0'6'0,"0"0"4"0,-8-7 3 16,8 7 2-16,0 0 1 15,0 0-1-15,-12-8 0 16,12 8 0-16,0 0-5 0,-12 2-5 16,12-2-1-1,-13 10-3-15,13-10 0 0,-19 14 0 16,8-10 2-16,-1 1-1 15,-3 3 1-15,-2-1 2 0,-1-2-2 16,-2-1 1-16,-2 2 1 16,2-2-1-16,0-1 0 15,-4 2 1-15,-1 0-1 16,0-1 1-16,5 2 0 16,-4-1 0-16,3-1-1 15,-1 5 0-15,-1-6 0 0,6 3-1 16,-1-3 0-16,2 1 0 15,3 2-1-15,0-4 0 16,0 0 0-16,1 4 0 0,3-6-1 16,9 0 1-16,-16 5 1 15,16-5-2-15,-12 3 0 16,12-3 3-16,-17 0-1 16,17 0-1-16,-15 1 0 15,15-1-2-15,0 0 0 0,-10 8 2 16,10-8 0-16,0 0-2 15,0 7 0-15,0-7 1 16,0 0-2-16,0 10 1 0,0-10 1 16,0 0-3-16,8 5 1 15,-8-5 2-15,0 0 0 16,0 0-2-16,0 0 4 16,0 0-2-16,0 0-2 15,0 0 4-15,0 0 0 0,0 0-4 16,9 2-5-16,-9-2-27 15,8 13-39-15,-8-13-3 16</inkml:trace>
  <inkml:trace contextRef="#ctx0" brushRef="#br0" timeOffset="11995.2244">1748 7177 187 0,'0'0'7'16,"0"0"3"-16,4 1 5 0,-4-1-1 15,0 0 4-15,12-1 0 16,-4-2 1-16,-8 3 1 16,17-13-5-16,4 6-5 15,-2 2-4-15,11 2-1 16,-3 1-1-16,8 0-2 0,3 2 0 16,4 0 0-16,0 0 0 15,0 0 1-15,0 2 0 16,-2 0 0-16,0 4 1 15,-5-2-2-15,0 1 1 0,-6 0-1 16,-8 0 0-16,-2 1 0 16,-4-5 1-16,-5 8 0 15,0-7 2-15,-10-2 1 0,8 1 0 16,-8-1 0-16,0 0 0 16,-8 0 0-16,8 0-1 15,-12 0-1-15,2-1-2 0,-1-1-3 16,2 2-6-16,-3 0-9 15,3 0-24-15,9 0-36 16,-9 12-6-16</inkml:trace>
  <inkml:trace contextRef="#ctx0" brushRef="#br0" timeOffset="13736.4547">1807 7086 239 0,'0'0'3'0,"0"0"1"0,0 0 1 16,0 0 0-16,-8 6 1 15,8-6-1-15,-10 15 1 16,6-5 1-16,-4 0-3 0,3 5 0 15,0-1 0-15,2 1-1 16,1 3 0-16,0 2 1 16,2-1-2-16,0 6 0 15,0-3 1-15,0 8-1 16,2-7 0-16,0 9-1 16,1-3 1-16,-1 3-1 0,-2-1 0 15,0 3 0-15,0 1 1 16,0 0-1-16,0 1 0 15,3 1-1-15,-3 1 1 0,0-2-1 16,5 5 1-16,-2-7 1 16,-1 3-2-16,-2 4 1 15,0-5 0-15,0 4 0 0,0 0 0 16,-2 3 0-16,-4 0-1 16,1 2 1-16,0 2 0 15,-4 0 0-15,4 2 0 16,3 1 0-16,-9 4 0 15,4 1-2-15,-1 5 1 0,0-4 0 16,1 1 0-16,5 3 0 16,-6 2 0-16,1 0 1 15,-1-5 0-15,8-2 0 0,0-1 1 16,-2 0-1 0,2 0 0-16,2 4 0 15,0-7 1-15,7 5-1 0,-5 0-1 16,1-1 1-16,2 4 0 15,2-4 0-15,-7-1-1 0,8-2 1 16,-5 6-1-16,2-4 1 16,1-1-1-16,-3 5 1 15,0-1-1-15,-1 3 0 0,1-3 1 16,-2 4-1-16,2-1-1 16,-5 0 1-16,5-1 0 15,-2 0 0-15,-1 0 0 16,-2 1 1-16,2 2-2 0,-2 0 1 15,0-5 0-15,0 7 0 16,3-1 0-16,2-1 0 16,-5-1 0-16,0-2 0 15,0 3 0-15,2 0 0 16,-2 0 0-16,0 3 1 0,0-6-1 16,-2 3 1-16,2 1 0 15,-5 0 0-15,5 2-1 16,-3-1 1-16,-1 1-1 15,-7-1 0-15,6 3 0 16,-2-2 1-16,0 4-1 0,2-3 0 16,-3 2 1-16,3-2 0 15,-2 1 0-15,7 1 1 0,-5-2-2 16,0 3 1-16,-1 1 2 16,4 2-2-16,-5-3 0 15,2 8 0-15,2-3 0 16,-1 5 0-16,1-2-1 0,-3 3 1 15,2-1-1-15,-4-3 1 16,4 4-1-16,1-3 0 16,-2 3 1-16,5-5-3 15,0 5 2-15,0 0-1 16,0 2 1-16,0-1 0 0,0 0 1 16,0 4 0-16,0 1-1 15,0-1 2-15,0 5 0 16,-2-4-1-16,0 0 1 15,2-2-1-15,-4 3 0 0,2 3 0 16,-1-3-1-16,3-1 0 16,-2 3 0-16,0 0 0 15,-3 3 0-15,-2-3-1 16,4 3 1-16,-3 5 0 0,2-5 0 16,-1 1 0-16,-2-1-1 15,-1 2 1-15,0-3 1 16,1 6 0-16,2-5 0 0,3-3 0 15,-1 3 0-15,3-6 1 16,0-1-1-16,0-1 1 16,0 0-2-16,3-2 2 15,-3 0-1-15,4-1 1 16,-1-1 0-16,-3 2 0 16,2-3 0-16,-2 0 0 15,5-37 2-15,-3 0-4 0,7 3 1 16,-4 4 0-16,-3-4-1 15,0 4 0-15,3 0-1 0,0 4 0 16,1-2-1-16,-1 4 0 16,2-7 1-16,-2 9-1 15,-5-9 0-15,4 8 0 16,1-8 0-16,1 5 0 16,-4-6-2-16,-2-2 0 15,0-45-4-15,3 36-4 0,2 5-7 16,-1-7-5-16,-1 3-19 15,-1-13-30-15,1 5-3 16</inkml:trace>
  <inkml:trace contextRef="#ctx0" brushRef="#br0" timeOffset="17079.0206">6068 18931 229 0,'0'0'6'0,"0"0"4"16,0 0 1-16,0 0 0 15,0 0-1-15,0 0-2 16,0 0 0-16,0 0 0 15,0 0-7-15,0 0-5 0,0 2-2 16,0 0 0-16,0 6-1 16,0-5 0-16,-13 34 1 15,13-25-2-15,0 1 0 16,-5-1-4-16,5 0-5 16,0 0-6-16,0 0-12 15,-2-1-13-15,2-11-22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14T08:53:31.1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1782 17771 149 0,'0'0'5'0,"0"0"0"16,0 0 5-16,0-5 5 16,0 5-1-16,0 0 0 15,0 0-4-15,0 0 3 16,0 0-4-16,0 0-1 0,0 0-4 16,0 0-6-1,0 0 0-15,0 3 1 16,0 4 4-16,-10 50-3 0,10-37 0 15,0 7 0-15,0-2 1 16,0 5 1-16,-3 2 0 16,3-2-2-16,8 42 3 15,-8-72-2-15,10 32-1 16,0-2 1-16,3 2 0 0,-1-3 0 16,8-2 0-16,-1 3 2 15,4-7-2-15,2 4 2 16,5-4 1-16,-1-1-1 15,4 0 1-15,-1-2-1 16,7 0-2-16,46 22 2 16,-37-27-3-16,-1 5 3 0,3-4-2 15,5 1 0-15,-2-2-1 16,5-4 0-16,1-1 3 16,-1 3 0-16,4-6-1 15,-5 2-2-15,5-1 0 16,0 0 0-16,5-4 1 15,-1 3-1-15,-4 1 0 16,0-4-1-16,2 4 0 16,-1-2 2-16,1 0-2 0,-2 2 1 15,0-2-1-15,-2 1 1 16,4-2-1-16,-1 1 1 16,-1-5-1-16,0 4 1 15,0 0 1-15,-2 3-1 16,-3-4-1-16,3 2-1 15,2-2 1-15,-5 1 0 0,3 0 0 16,-3 3-2-16,3-7 2 16,-3 7-2-16,-2 0 2 15,-1 0 0-15,-2-1 0 16,1 3 0-16,-4-2-1 16,1 1 1-16,0 1-1 15,-3 0 1-15,3-3-1 0,-4 3 0 16,2-1 1-16,0-1 0 15,-4-2 0 1,4 0 1-16,-4 0 0 0,-2-1-1 16,1 1 1-16,-4-2 0 15,4 1 0-15,-6-2 0 16,-37-3-1-16,39 4 0 16,41 4 0-16,-80-8 0 15,33 2 0-15,4 1-1 0,-7 0 1 16,2-1-2-16,-7 2 3 15,2-1-1-15,-4 2 1 16,1 0-1-16,-4-1 1 16,3-1 0-16,-23-3 0 15,25 3-1-15,1 2 1 16,-26-5 0-16,23 2-1 16,2 0 1-16,-25-2 0 15,20 5 0-15,2-2 0 16,-22-3 1-16,23 3-1 0,-3-3 1 15,-20 0 0-15,25 2 0 16,-1 1 1-16,-24-3-2 16,25 1 2-16,2 3-3 15,-6-2 1-15,-2-2 0 16,1 0-1-16,0 2-1 16,2-2 1-16,-4 3 0 0,2-3-1 15,2 6 1-15,-2-5-1 16,2 2 2-16,1-3-1 15,-1 3 0-15,3-3 0 16,0 2-2-16,-3-2 3 16,0 5-1-16,3-3 0 15,0 1-1-15,-2-1 1 0,2 1 0 16,-4-1 1-16,2 4-1 16,0-4-1-16,2 0 2 15,-4 1-2-15,0-1 2 16,4 0 0-16,-5 1 0 15,2-1-1-15,3 1 1 16,-5 0 0-16,1-2-1 16,2 2 1-16,0 0 0 15,2-3 0-15,0 2 1 16,1-2 0-16,4 0 1 0,3 0 0 16,-3 0-1-16,5 0 0 15,-5 0 1-15,7 0-1 16,-5 0 1-16,3 0 0 15,-1-2-1-15,1-1-1 16,1 0 2-16,3-1-2 16,-2-1 2-16,0 2-2 0,1-1 1 15,-3 1-1-15,0-1 1 16,-3 1-1-16,3 0 0 16,-6 1 1-16,4-3-1 15,-4 0 0-15,-1 3 0 16,2-1 0-16,0-2 0 15,-3 2 1-15,1 3 0 16,-3-1 0-16,-1 1 2 16,-2-3-2-16,1 0 1 15,2 3 1-15,-3-3 0 16,0 3-1-16,1-2 2 0,-1 0-2 16,-2-2 0-16,2 4 0 15,1-1 0-15,-4-2-1 16,4 1 0-16,-5-1 0 15,1 0-1-15,-19 3 1 16,27-2 1-16,-2-1-2 16,-25 3 0-16,23-2 0 0,0 2 0 15,-23 0 0-15,0 0 1 16,12 0-1-16,0 0 3 16,-2 0-2-16,5-5 2 15,-15 5 0-15,7 0 1 16,6 0 1-16,-3 0-1 15,-1 0 1-15,-9 0-1 16,0 0-1-16,0 0-1 16,0 0 0-16,6 0 0 15,-1-2-2-15,0 2 0 0,-3-3 0 16,3 3 0-16,2 0 0 16,-1-3 0-16,-1 2 1 15,-5 1-1-15,0 0 1 16,0 0 0-16,0 0 0 15,0 0 1-15,0 0 0 16,0 0-1-16,0 0 0 0,0 0 0 16,4 0-1-16,1-3 1 15,0 3-1-15,0 0-1 16,1-3 1-16,21-7 0 16,-17 8 1-16,-1 2-2 15,24-4 1-15,-16 4-1 0,-17 0 1 16,25 0 0-1,-3-3-1-15,-22 3 1 16,25 0 0-16,0 0 0 0,-25 0 0 16,23 0 0-16,-4 0 0 15,-19 0 0-15,0 0 0 16,11 0 0-16,-2 0-1 16,1 0-2-16,3 0-3 15,-13 0-6-15,0 0-17 16,0 0-31-16,0 0-15 15</inkml:trace>
  <inkml:trace contextRef="#ctx0" brushRef="#br0" timeOffset="468.6041">8934 18688 273 0,'0'0'6'0,"0"0"2"16,0 0 1-16,0 0-2 15,0 0 0-15,0 0-1 16,0 0 1-16,0 5-2 15,0 0-5-15,0 0-4 16,-5 42-1-16,2-24 1 0,3-23-1 16,-2 26 0-16,0 2-1 15,-3-7-4-15,2 0-10 16,1 1-13-16,2-2-36 16,-2 0-3-16</inkml:trace>
  <inkml:trace contextRef="#ctx0" brushRef="#br0" timeOffset="750.3911">8993 18710 269 0,'0'0'5'0,"0"0"3"16,0 0 2-16,0 0-1 16,0 0 1-16,0 0 2 0,0 0-2 15,0 0 0-15,0 0-4 16,0 0-2-16,0 0-1 16,5 0 0-16,3 0-6 15,-3 0-9-15,48 0-24 0,-32 0-33 16,-21 0-6-16</inkml:trace>
  <inkml:trace contextRef="#ctx0" brushRef="#br0" timeOffset="935.9713">8963 18960 171 0,'0'0'5'0,"0"0"4"0,0 0 4 16,0 0 1-16,0 0 2 15,0 0 0-15,0 0-1 0,0 0 3 16,0-2-7 0,5-4-11-16,1 2-18 15,38-28-36-15,-23 25-13 0</inkml:trace>
  <inkml:trace contextRef="#ctx0" brushRef="#br0" timeOffset="1116.0533">8996 19024 171 0,'0'0'3'0,"0"0"1"0,0 0 0 16,0 0 3-16,0 0 2 15,0 0 0-15,0 0 3 16,0 0-1-16,0 0-2 16,0 0-5-16,2 0-11 15,6-1-43-15,57-19-14 16</inkml:trace>
  <inkml:trace contextRef="#ctx0" brushRef="#br0" timeOffset="1983.8652">9310 18836 306 0,'0'0'2'0,"0"0"0"16,0 0 0-16,0 0 0 15,0 0 0-15,0 0 0 16,0 0-1-16,0 0 1 0,0 0-4 16,0 0-1-16,0 0 1 15,0 0-1-15,0 0 0 16,0 0 0-16,0 0 1 16,0 0-1-16,0 6 2 15,0-1 0-15,0 0 3 16,0-1 1-16,0 2 0 15,2-2 1-15,-2 2 1 16,2 6 2-16,-2-12 0 16,0 0-3-16,5 2 0 15,0 1-2-15,0-1-2 0,1 1 0 16,-2 0-1-16,1 1-2 16,15-4 1-16,-12-10 0 15,1 0-1-15,1 3-1 0,-10 7 1 16,13-5 0-16,-1 2 0 15,-1 2 1 1,3-5-1-16,-2 9 2 0,-1 1 0 16,1 2 2-16,22 6 0 15,-9-5 1-15,-4-4 1 16,-2 0 0-16,3-3 5 16,1 0 1-16,-3 0 2 15,2 0 0-15,-22 0 3 0,27-8 0 16,1-3-3-1,-28 11 0-15,0 0-3 16,9-6-4-16,2-4-2 0,-1 2-1 16,-3-2-1-16,-7 10-1 15,0 0-1-15,0 0-1 16,0 0 0-16,0-5-1 16,-7 2 0-16,2 1 0 0,-50-10 0 15,32 17-1-15,23-5 3 16,0 0 0-16,0 0 1 15,0 0 1-15,-4 9 3 16,-1 2 0-16,0-2 1 16,0 1 2-16,5-10 0 15,7 0 1-15,3-1 0 0,3-5 0 16,24-31 1 0,-12 7-3-16,-8 0 0 0,-2 0 0 15,0 1-2-15,-2-2-1 16,-4 5-2-16,1-4-1 15,-8 8 0-15,2-3-1 16,-4 25 0-16,0 0-1 16,0 0-1-16,0 0 0 15,0 0 1-15,0 0-1 16,2 5-2-16,-2 0 1 0,12 72-10 16,-7-45-15-16,6 4-49 15,-4 5-5-15</inkml:trace>
  <inkml:trace contextRef="#ctx0" brushRef="#br0" timeOffset="6507.9051">5230 7649 221 0,'0'0'6'16,"0"0"2"-16,0 0 4 15,0 0 3-15,0 0 0 0,0 0 0 16,0 0 1-16,0 0 0 16,0 0-6-16,0 0-3 15,0 0-2-15,0 0-3 0,0 0-1 16,0 0-1-16,0 0 1 15,0 0 0-15,4 0 1 16,5 3 2-16,5-3 1 16,6 0 3-16,8-3-1 0,9-6 3 15,5-6 0-15,13-11-1 16,9-1 1-16,6-5-2 16,7-2 0-16,0-4-2 0,0 2 0 15,-4-1-2-15,-4 4-1 16,-9 3-1-16,-8 5 0 15,-10 9-1-15,-7-2 0 16,-8 5 0-16,-7 6 0 16,-8 2 1-16,-2 3 2 15,-10 2 0-15,0 0 0 0,0 0 1 16,0 0-1-16,0 0 1 16,0 0-1-16,0 0-1 15,0 0-1-15,0 0-1 0,0 0 0 16,0 0-1-16,0 0 1 15,0 0-1-15,0 0 0 16,0 0 0-16,0 0 0 0,0 0 0 16,0 0 0-16,0 0 0 15,0 0 0-15,0 0 0 16,0 0 0-16,0 0 0 16,0 0 0-16,0 0 0 15,0 0 0-15,0 0 0 0,0 0 0 16,0 0 0-16,0 0 0 15,0 0 0-15,0 0 0 16,0 0 0-16,0 0 0 16,0 0 0-16,0 0 0 15,0 0 0-15,0 0 0 16,0 0 0-16,0 0 0 0,0 0-1 16,0 0 1-16,0 0-1 15,0 0-2-15,2 7-2 0,-2-7-8 16,4 10-12-16,-4 5-45 15,0-2-15-15</inkml:trace>
  <inkml:trace contextRef="#ctx0" brushRef="#br0" timeOffset="7676.2746">5314 8266 283 0,'0'0'6'0,"0"0"4"15,0 0 1-15,0 0 3 16,0 0-1-16,-7-2 0 15,7 2 0-15,0 0 1 16,0 0-5-16,0 0-4 16,0 0-2-16,0 0 1 15,10 2 1-15,8-2 1 0,7-6 2 16,7-9 0-16,10-4 0 16,8-5 0-16,4-6-1 0,8-4 0 15,6-4-2-15,-1 3-1 16,0 2-1-16,-5 0-1 15,0 6 0-15,-7 2 0 0,-5 2 0 16,-11 6-1-16,-4 2 0 16,-5 5 0-16,-5 0 0 15,-7 3 0-15,-6 2 0 16,-5 2-1-16,-7 3 1 16,0 0 0-16,0 0 0 0,0 0-1 15,0 0 1-15,0 0 0 16,0 0-1-16,0 0 1 15,0 0-1-15,0 0-1 16,2 11-2-16,-2-11-7 16,0 17-15-16,-7-3-58 0,2 1-2 15</inkml:trace>
  <inkml:trace contextRef="#ctx0" brushRef="#br0" timeOffset="8769.3087">5351 8960 292 0,'0'0'6'16,"0"0"3"-16,0 0 2 16,0 0 2-16,0 0-1 0,0 0-1 15,0 0 0-15,0 0 1 16,0 4-4-16,0-4-5 15,0 0-2-15,9 14 2 16,-9-14 0-16,19 7 1 0,-4-5 2 16,4-2 1-16,7-2-1 15,8-8 1-15,7-10 0 16,5 0 0-16,9-9 0 0,7-6 0 16,3-5-2-16,2 6 1 15,1-4-1-15,-4 3-1 16,-4 1 0-16,-6 9-1 15,-7 3-1-15,-5 7-1 0,-6 5 0 16,-10 0 0-16,-3 3 0 16,-5 4 0-16,-6-2 0 15,-2 5 0-15,-10 0 0 16,10-2 0-16,-10 2 1 16,0 0-1-16,0 0 0 0,0 0 0 15,0 0 0-15,0 0 0 16,0 0 0-16,0 0-1 15,0 0 1-15,0 0-1 16,0 0 0-16,0 0 1 16,0 0-1-16,0 0 0 15,0 0 1-15,0 0-1 0,0 0 1 16,0 0-1-16,0 0 0 16,0 0 0-16,0 0 0 0,0 0 0 15,0 0-3-15,0 0-1 16,0 0-5-16,0 0-7 15,0 0-16-15,0 0-53 0,0 0-1 16</inkml:trace>
  <inkml:trace contextRef="#ctx0" brushRef="#br0" timeOffset="12017.5647">5774 4166 262 0,'0'0'5'16,"0"0"2"-16,-2-7 5 0,2 7 1 16,-5-13 2-16,5 13 3 15,-5-9 0-15,5 9 3 16,-7-10-4-16,7 10-4 16,0 0-3-16,0 0-2 15,0 0-3-15,0 0-1 0,0 0-2 16,0 0-1-16,0 0-1 15,0 0 0-15,0 0 1 16,0 0 0-16,0 0 0 0,0 0 0 16,0 0 0-1,0 0-2-15,0 0 1 16,0 0-1-16,-6 5 0 0,6 5-1 16,0 4 1-16,0 4 0 15,-2 4-1-15,2 6 2 0,-3 3-1 16,1 2 0-16,-3-1 0 15,3 0 0-15,-1-2 0 16,1-5 1-16,2-3-1 0,0-8 2 16,0-1-1-16,0-13 2 15,0 12 1-15,0-12 0 16,0 0 0-16,0 0 2 16,0 0-2-16,0 0 1 0,0-9-1 15,0 9-1-15,0-13 0 16,0 13 0-16,0-14-1 15,0 14 0-15,0-12 0 16,0 12-1-16,0 0 1 16,0-8-1-16,0 8 0 15,0 0 0-15,0 0 0 0,0 0 0 16,0 0 0-16,0 0 0 16,0 0 0-16,0 0 1 15,0 0-3-15,0 0-3 16,0 0-5-16,0 0-8 0,0 0-23 15,0 0-41-15,5-5-4 16</inkml:trace>
  <inkml:trace contextRef="#ctx0" brushRef="#br0" timeOffset="13201.5502">5528 4729 292 0,'0'0'6'0,"0"0"4"0,0 0 3 16,0 0-1-16,0 0-1 16,5 0 0-16,-5 0 2 15,5 17-1-15,-5-7-5 16,5 7-5-16,-2 3-2 15,2 3 1-15,0 2 0 16,4 1 0-16,-1-1 0 0,4 0-1 16,-2-2-2-16,1-6-10 15,1 2-23-15,3-1-38 16,-5-4-5-16</inkml:trace>
  <inkml:trace contextRef="#ctx0" brushRef="#br0" timeOffset="14149.2054">5806 4798 124 0,'0'0'9'0,"0"0"5"0,0 0 3 15,0 0 3-15,0 0 1 16,-9-5 1-16,9 5-2 15,-10 0 2-15,10 0-7 16,-15 3-7-16,15-3-2 0,-12 10-3 16,12-10-1-1,-13 15 0-15,13-15-2 0,-5 15 1 16,5-15-1-16,0 14 1 16,0-14 0-16,13 10 1 0,-4-7 0 15,6-3 0-15,3 2 0 16,2-2 1-16,-1 0 0 15,1 0-1-15,1 0 0 16,-5 0-1-16,0 0 0 16,-4 0 0-16,-5 5 1 0,-7-5-1 15,5 12 1-15,-5-4 0 16,-10 4 0-16,1 0 0 16,-9 4 0-16,-1-4 0 0,-2 0-1 15,1 1-2-15,1-1-1 16,1-5-7-16,6-2-27 15,12-5-34-15,-8 0-5 16</inkml:trace>
  <inkml:trace contextRef="#ctx0" brushRef="#br0" timeOffset="14347.6743">5903 4645 350 0,'0'0'4'0,"0"0"1"15,0 0 1-15,0 0-2 16,0 0 1-16,-5 7-1 0,5 0 2 16,0 8-2-16,5 0-2 15,6 5-1-15,-2 0-5 16,7 2-9-16,-2-2-19 16,2-5-39-16,3-1-6 15</inkml:trace>
  <inkml:trace contextRef="#ctx0" brushRef="#br0" timeOffset="14532.3078">5963 4798 338 0,'0'0'5'16,"0"0"1"-16,0 0 1 16,0 0 2-16,-5-15-1 0,5 15-1 15,0-15 2-15,8 6-1 16,2-1-4-16,2-3-5 0,8 3-8 15,-3-4-31-15,6 4-34 16,2 2-6-16</inkml:trace>
  <inkml:trace contextRef="#ctx0" brushRef="#br0" timeOffset="14919.0322">6152 4602 336 0,'0'0'6'0,"0"0"1"0,0 0 2 15,0 0 2-15,8-10 0 16,-8 10 1-16,12-5-1 16,-2 0 0-16,2 5-4 0,4-2-3 15,1 2-2-15,3 2 0 16,-1 6-1-16,4 0 0 15,-1 2 0-15,-5-1 0 0,-1 6 0 16,-2-2 0-16,-3 1-1 16,-4-2 0-16,-2 1 0 15,-5-3 0-15,0 1 0 16,0-11 0-16,-12 12 0 0,1-9 0 16,1-3 0-16,1-6 0 15,-2-3 0-15,4-7 1 16,2 1-1-16,5-4 0 15,0-1 0-15,0-2-2 0,7 7-7 16,2-3-21-16,-7 1-48 16,15 4-3-16</inkml:trace>
  <inkml:trace contextRef="#ctx0" brushRef="#br0" timeOffset="15232.3723">6510 4493 343 0,'0'0'5'16,"0"0"0"-16,-12 3 1 0,12-3 1 16,-12 15 1-16,3-5-1 15,0 5 1-15,4-1 0 16,0 2-4-16,5 0-2 16,0-2 0-16,7-5 1 15,5-1-1-15,1-4 0 0,4-4 0 16,1-4 0-16,-3-9 1 15,2 0-1-15,-1-4 1 16,-4-5-1-16,-7 5 1 16,-1-5-1-16,-4 1 0 0,-4 7 0 15,-4-1 1-15,-5 7-3 16,-1 0 0-16,-1 8-4 16,0 6-7-16,3 6-24 15,9 2-44-15,-2 4-2 0</inkml:trace>
  <inkml:trace contextRef="#ctx0" brushRef="#br0" timeOffset="15670.2858">6635 4443 341 0,'0'0'5'0,"0"0"2"16,0 0 2-16,0 0 1 15,-8-9-2-15,8 9 2 16,0 0-1-16,-10 0 0 0,10 0-4 15,-2 12-4-15,2-2-1 16,7 2 1-16,0-2-1 16,6 4 1-16,-1-8-1 15,4 0 2-15,-2-4-1 16,4-2 0-16,-1-2 1 0,0-9 0 16,-2-1-1-16,0-1 1 15,0 1-1-15,-5-1 0 0,0 4 0 16,-10 9-1-16,10-13 0 15,-10 13 0-15,0 0 0 16,13 0-1-16,-13 0 1 16,7 13-1-16,2-8 1 15,2-1 1-15,1-1-1 0,3-3 0 16,2 0 1-16,-1-7-1 16,3-3 1-16,-4-2 0 15,0-5 1-15,-5 1-1 0,-2-4 0 16,-6 3 1-16,-2 0-1 15,-2 3 0-15,-6 3-3 16,8 11-7-16,-17 0-33 16,17 0-37-16,-12 18-2 15</inkml:trace>
  <inkml:trace contextRef="#ctx0" brushRef="#br0" timeOffset="16219.2732">8765 4255 389 0,'0'0'5'0,"3"-9"3"16,-3 9 1-16,0-15 1 16,0 15 1-16,0-13-1 15,0 13 1-15,0 0 0 16,0 23-4-16,0 3-3 15,2 10-2-15,3 8-2 0,2 3 1 16,6 5-1-16,-3-2 1 16,5-1-1-16,-1-2 0 15,2-4 1-15,-4-4-2 16,0-1-4-16,1-9-10 16,-1-11-47-16,-1 6-21 0</inkml:trace>
  <inkml:trace contextRef="#ctx0" brushRef="#br0" timeOffset="17064.5112">8616 5353 374 0,'0'0'6'0,"0"0"5"0,-7-7 0 16,7 7 1-16,-9-12 1 15,7 1 0-15,2-1 0 16,0-3 1-16,11 0-7 0,1 3-3 16,2-3-1-16,9 6-2 15,-3 1-1-15,3 5 1 16,-2 3-2-16,-1 8 1 0,-5 4 0 15,-4 8 0-15,-4 5-1 16,-7 2 2-16,0 3 0 16,-10-1 0-16,0 3 1 15,-7 1-1-15,-4-1 0 16,-1-3 0-16,5-1 2 16,-3-6-3-16,8-2 0 15,-1-5 0-15,3 0 0 0,10-15-1 16,-2 12 2-16,9-12-2 15,6-6 1-15,6-3 0 0,4-3 1 16,2-3-2-16,5-5-2 16,0 4-4-16,-1-2-11 15,4-8-43-15,-8 12-25 16</inkml:trace>
  <inkml:trace contextRef="#ctx0" brushRef="#br0" timeOffset="17467.6028">9030 5336 376 0,'0'0'4'0,"0"0"2"16,0 0-2-16,0 0 0 15,0 0 0-15,-7 5 0 0,7-5 1 16,0 15-2-16,0-5-2 15,3 2 0-15,1 0 0 16,0 1 1-16,1-1-1 0,-3-4 0 16,-2-8 1-16,7 15 1 15,-7-15-2-15,10 0 1 16,-10 0 0-16,8-15-1 16,-3 1 0-16,0-3 0 0,-1 0-1 15,1-5 1-15,0 5-1 16,1-2-1-16,1 2 0 15,-2 5 1-15,-5 12-1 16,15-9 1-16,-15 9-1 0,15 0 0 16,-6 7 0-1,2 0-2-15,1 6-5 0,-2-6-7 16,3 0-28-16,3 7-33 16,0-10-6-16</inkml:trace>
  <inkml:trace contextRef="#ctx0" brushRef="#br0" timeOffset="17839.5737">9404 5195 349 0,'0'0'3'0,"0"0"1"15,-7-3 1-15,-4 3 2 0,-1 0-2 16,-1 7 1-16,-4 1 0 16,2 4 0-16,-4 1-3 15,6 1-2-15,3 4-1 0,3-3 1 16,7-3-1-16,0 3 0 15,7-4 0-15,3-8 1 16,5 0-1-16,2-3 1 16,1-5 0-16,-4-7 1 15,4-3 0-15,-8-2 2 0,0-3 1 16,-7-7 0-16,-3-1 1 16,-5-6 0-16,-8-1 0 15,-4-3 1-15,-1-1-1 16,-5 4-1-16,-2 3-1 0,6 3-1 15,-1 9-2-15,6 8 0 16,3 12-1-16,8 5 0 0,3 12-1 16,14 7 0-16,5 5-1 15,6 9-1-15,7 2-7 16,8 0-26-16,2-1-44 16,5-7-3-16</inkml:trace>
  <inkml:trace contextRef="#ctx0" brushRef="#br0" timeOffset="18202.7038">9692 5110 389 0,'0'0'5'0,"0"0"2"0,0 0 2 15,0 0 0-15,0 0 0 16,0 0 1-16,0-7-2 0,8 2 2 15,4 2-6-15,6 3-2 16,1 0-1-16,4 3 0 16,-1 8-1-16,0-2 0 15,-4 9 0-15,-6-4 0 0,1 6 0 16,-8-3 0-16,-3 0 0 16,-2 1 1-16,-2-8-1 15,-3 0 1-15,5-10 0 16,-18 4 0-16,11-4 1 0,-5-7-1 15,4-7 1-15,0-4-1 16,6-5 0-16,0-1-2 16,2-3-2-16,7-2-7 15,2 5-10-15,7-3-34 16,9 8-29-16,-2-1-2 16</inkml:trace>
  <inkml:trace contextRef="#ctx0" brushRef="#br0" timeOffset="18474.9864">10015 4996 312 0,'0'0'6'0,"0"0"4"0,0 0 0 16,-9 12 0-16,3-2 1 16,-1 4 1-16,0 0-2 15,2 6 3-15,2-1-8 0,1-1-2 16,2 2 0-16,10-5-1 16,-1-5 1-16,4-5 1 15,4-5-1-15,3-3 1 16,0-6 1-16,0-7-1 15,-3 0 1-15,-4-2-1 0,0-7 0 16,-9 3 0-16,-4-1 0 16,0 2-1-16,-10 7-1 15,-2 2-1-15,-3 7-3 16,-5 3-5-16,0 2-9 16,3 14-40-16,4-1-24 15,3 1-5-15</inkml:trace>
  <inkml:trace contextRef="#ctx0" brushRef="#br0" timeOffset="18903.7942">10179 4930 415 0,'0'0'3'16,"0"0"1"-16,0 0-1 16,0 0 0-16,-7 0-1 0,7 0 1 15,-5 12 0-15,5-5-1 16,0 5-2-16,2 1 0 15,6-1 0-15,0 1 0 16,4-4 0-16,0-3 1 16,1-2 1-16,4-4 0 0,-4 0 0 15,1-7 0-15,2-4 0 16,-4-1 0-16,3-2-2 16,-5-1 0-16,-1 3-2 15,2 2-1-15,-11 10-1 0,12-7 0 16,-12 7 1-16,12 2-1 15,-6 8 1-15,-4 0 0 16,5 2 1-16,3 0 1 0,1-2 1 16,-2-5-1-16,8-2 1 15,-2-3 1-15,0-8 0 16,3-2 3-16,-6-5 0 16,1 1 3-16,-4-3-1 0,-6-3 0 15,-3 0 1-15,0 0-1 16,-10 3-2-16,-3 2-4 15,4 5-9-15,-6 3-23 16,2 4-49-16,6 3-2 0</inkml:trace>
  <inkml:trace contextRef="#ctx0" brushRef="#br0" timeOffset="19396.5873">12159 4112 403 0,'0'0'4'0,"0"0"1"0,0 0-1 15,0 5 0-15,2 8 1 16,3 6 1-16,0 12 1 16,4 2-2-16,2 12-3 15,3 5 0-15,7 4 1 0,0 4-1 16,-1-4-1-16,3-3 1 16,-3-1 0-16,-3-2 1 15,-1-4 0-15,-4-5-2 0,-8-4-5 16,1-1-8-16,-5-3-33 15,0-9-34-15,0-7-4 16</inkml:trace>
  <inkml:trace contextRef="#ctx0" brushRef="#br0" timeOffset="20117.9659">12467 5075 405 0,'0'0'5'16,"0"0"2"-16,0 0 1 16,0 0 0-16,-3-9 0 15,3 9 0-15,3-10 0 16,4 3 0-16,5-1-5 0,3 3-2 16,2-2-1-16,3 4 0 15,1-2-2-15,-2 5 1 16,1 5-1-16,-4 5 0 0,-4 0 0 15,-5 5-1-15,-5 2 1 16,-2 0 0 0,0 3 0-16,-7 1 1 0,-3-7 0 15,0 1-1-15,0-3 1 16,5-2-1-16,5-10 2 0,-2 15-1 16,2-15 0-16,14 0 1 15,4 0-1-15,1 0 2 16,4 0-1-16,2 0 1 0,0 0-1 15,-5 5 0-15,0 2 1 16,-7 6-1-16,-1-1 1 16,-10 6-1-16,-2-1 1 15,-5 5-1-15,-8-1 1 0,-4-2-1 16,-5 3 1-16,-1-2-2 16,-3-6-2-16,1-2-3 15,2-1-18-15,0-17-46 16,9 1-10-16</inkml:trace>
  <inkml:trace contextRef="#ctx0" brushRef="#br0" timeOffset="20433.1217">12658 5034 381 0,'0'0'6'0,"0"0"-1"15,0 0 2-15,0-10 0 0,0 10 1 16,0 0-1-16,7-13 0 15,6 10 1-15,-1 3-5 16,6 0-1-16,-1 3-1 0,1 4-1 16,-2 1 0-16,0 2-1 15,-4-2 1-15,-12-8 0 16,15 12 1-16,-15-12-1 0,0 0 1 16,0 0 1-16,0 0 0 15,-5 0 0-15,5 0 0 16,-10-10-1-16,5 0-1 15,3-8-1-15,2 4-4 16,0-4-3-16,9 1-9 0,2 7-39 16,8-4-24-16,4 1-4 15</inkml:trace>
  <inkml:trace contextRef="#ctx0" brushRef="#br0" timeOffset="20797.1648">13106 4870 338 0,'0'0'3'16,"-11"0"3"-16,1 2 1 16,-4 3 1-16,-2 2 2 0,0 1-1 15,-5 4 1-15,1 1 0 16,1 2-4-16,4-2-2 16,5 1-2-16,2-2-1 15,5 1-1-15,3-13-1 0,9 10 0 16,0-10 0-16,3 0 0 15,4-10 1-15,0 0 0 16,-3-7 0-16,2-3 1 16,-7-3 2-16,-1-4 1 0,-4-5 0 15,-6-2 1-15,-4-4 0 16,-6 1 2-16,-1 3-1 16,-2 1 0-16,-1 6-1 15,2 7-3-15,5 5 0 0,10 15-1 16,-10 8-2-16,13 12 1 15,9 6-1-15,8 8-5 16,4 2-5-16,12 6-21 0,16-1-47 16,-10-5-1-16</inkml:trace>
  <inkml:trace contextRef="#ctx0" brushRef="#br0" timeOffset="21186.7865">13421 4914 411 0,'0'0'5'0,"0"0"1"0,0 0 2 16,0 0 0-16,0-10-1 15,0 10 1-15,5-12 0 16,-5 12 1-16,18-12-5 15,-6 4-3-15,5 6 0 0,6 2-1 16,-1 0 0-16,0 5 0 16,1 7 0-16,-4 1-1 0,-6 1 0 15,-1 4 0-15,-5-3 0 16,-1-3 1-16,-6 3 0 16,-2-5 0-16,2-10 1 15,-16 10 0-15,7-10 1 0,-2-3 0 16,2-9-1-16,-1-3 1 15,3-4-1-15,1-4-1 16,3-7-1-16,6 3-3 16,5-2-10-16,9 6-19 15,10-2-50-15,-4 3-1 16</inkml:trace>
  <inkml:trace contextRef="#ctx0" brushRef="#br0" timeOffset="21474.0258">13841 4721 376 0,'0'0'3'0,"-2"11"4"0,-3-2 0 16,0 3-1-16,-3 3 1 15,3 3 0-15,0 5 0 16,3-7 1-16,0 2-4 0,2-4-1 16,2-4 0-16,10-7-1 15,3-3 1-15,2 0 0 16,3-10 0-16,3-5 0 15,-4-2-1-15,-1 2 1 0,-6-7-1 16,-1 2-1-16,-9 0 0 16,-2 5 0-16,-10 0-1 15,-7 8-1-15,1 2-1 16,-3 5-4-16,1 0-8 16,1 0-25-16,7 11-42 15,5-2 0-15</inkml:trace>
  <inkml:trace contextRef="#ctx0" brushRef="#br0" timeOffset="21906.8571">14097 4596 438 0,'0'0'2'0,"0"0"0"16,0 0 1-16,0 4-1 16,0-4 0-16,0 17 1 0,-3-6-1 15,3 1 1-15,0 0-3 16,5 0 1-16,3-2 0 15,2-2 0-15,2-4 0 16,1-4 1-16,1 0 0 0,0-7 1 16,0-5-1-16,-1-6 1 15,-1-6-1-15,-2-1-1 16,0-3 1-16,-3 4-1 16,1 4-1-16,-4 3-1 15,-1 4 0-15,-3 13-1 0,0 0 0 16,8 15 1-16,-8 5-1 15,7 0 0-15,-2 2 1 16,8-1 0-16,2-4 1 0,0-5 1 16,7-5-1-16,-2-7 1 15,2-2 0-15,0-12 1 16,-4-4 1-16,0-5 1 16,-4-4 0-16,-7 0 0 0,-2-2 1 15,-1-2-1-15,-4 4 0 16,-6 5-1-16,-4 7-2 15,1 6-5-15,-7 0-9 16,9-3-62-16,-3 16-10 0</inkml:trace>
  <inkml:trace contextRef="#ctx0" brushRef="#br0" timeOffset="30550.6707">2386 10079 0 0,'0'0'1'16,"0"0"2"-16,10 13-1 16,-10-13 0-16,14 20 2 15,-3-10-2-15,8 4 2 16,1 1 0-16,3 3 0 0,5-4 2 16,-1 1 1-16,10 1 4 15,-2-2 1-15,9-2 2 16,-1 1 1-16,4-3 2 15,7-3-3-15,-3 1 1 0,11-4-3 16,0 1-2-16,5-2-2 16,0 0 1-16,0-2-3 15,5 2 1-15,-3-3-1 16,7 0 0-16,-2 0-1 0,1 0 1 16,4-4-2-16,1 1 1 15,-4 0-1-15,4-2 1 16,0 1-1-16,-1-1 0 15,-1 2 0-15,0 1-1 0,2-1 2 16,0 1-2-16,2 0 0 16,-2-1 0-16,4 1 0 15,-2-3-1-15,2 2-1 16,1-2 1-16,2 1-1 0,-2 1 0 16,-1-2 0-16,0 5-1 15,1-3 1-15,-2 3 0 16,4-2 0-16,-4 0 1 15,0-1 0-15,6 3 0 0,-2-2 0 16,1-1-1-16,4 1 0 16,2-2 0-16,-2 4 0 15,-5-2 0-15,7 2 0 16,-4 0 0-16,-3 0-1 0,3 0 1 16,-1 0-1-1,-3 0 1-15,1 0-1 0,5 0 2 16,-2 0-2-16,-3 0 0 15,5 0 1-15,5-2 1 0,-5 0-2 16,-3-1 1-16,7 0 0 16,-4-2 0-16,2 2-1 15,7 2 1-15,-4-5 0 0,0 4 0 16,1-1 0-16,1-1 0 16,0 1 0-16,0-2 0 15,-1 3 0-15,4-1-1 16,-6 1 1-16,-1 0-1 15,-1 2 0-15,-2 0 0 0,-2 0 0 16,4 0 1-16,-7 2-1 16,-2 0 0-16,2 3 0 15,0-2 1-15,0-1-1 16,0 3 1-16,-1-3-1 0,-1 1 0 16,-2 2 0-16,-1-1 1 15,-3 2-1-15,-4-1 1 16,1 0-1-16,0-1 1 15,-2 0-1-15,-5 1 1 0,1-3 0 16,2-2-1-16,-3 3 1 16,-1-3-1-16,-1 0 0 15,2 0 1-15,-4 0-1 16,-5 0 0-16,4 2 0 0,2-2 0 16,-8 2 0-16,4 1 0 15,-2 2 0-15,0-2 0 16,-3 4 0-16,0 0 0 0,-2-2 0 15,-5 2 0-15,4 1 0 16,1-3 1-16,0 2-1 16,-2-2 0-16,-2-2 0 15,6 1 0-15,-4-1 0 16,2 2 0-16,0-3 0 0,-6 3 0 16,3 1 0-16,-4-4 0 15,3 3 0-15,4-2 0 16,-5-1 0-16,-3 0 0 15,1 1 1-15,-4 0-1 0,-4-1 0 16,5-2 0-16,-11 0 2 16,1 0-2-16,1 0 0 15,-4 0 1-15,0-5-1 16,3 5 1-16,-3-5-1 0,-2 3 0 16,7-1 1-16,-5 1-1 15,5-1 0-15,1 1 1 16,-3-4-1-16,4 1 0 0,-4 0 1 15,6 0-1-15,-4 1 1 16,0 1 0-16,-3-5 0 16,1 4 0-16,0-1 1 15,0-3-1-15,2 4 1 16,-4-1 0-16,4 0-1 0,-5 0 0 16,5-1 0-16,-1 5 0 15,1-2 0-15,-3-2-1 16,3 2 1-16,-2 1-1 15,0 0 1-15,0-1-1 0,0 1 1 16,0-3-1-16,-5 1 1 16,-1 2-1-16,1 0 1 15,-2-3-1-15,-1 2 1 16,3-2 0-16,-6 2-1 0,-4-4 1 16,5 2 0-16,-4-2 0 15,-5-3 0-15,2 3 0 16,-3-3 0-16,0 1 1 15,-3-2-1-15,1 2 0 0,2-5 0 16,-3 5-1-16,3-4 1 16,5 3 0-16,-8 1 0 15,4-1 1-15,-4 3-2 16,2-3 0-16,-6 0 1 0,4 2 1 16,-12 8-2-16,16-15 0 15,-16 15 0-15,14-15 1 16,-14 15-1-16,16-17 0 15,-7 10 1-15,-2-1-1 0,3-2 2 16,-2 1-1-16,2-1 2 16,-3 0 0-16,0 2 1 15,1-2-1-15,-3 0 0 16,3 0 0-16,-4 0-1 0,1 1 0 16,1-4 0-16,1 6-1 15,-2-3 1-15,0 1 0 16,-3-2 1-16,3-2 1 15,-2 1-1-15,0 2 1 0,-1-5-1 16,1 3 1-16,-3 2-2 16,0-2 1-16,2-3-2 15,-2 3 0-15,0-3 0 16,2-1-1-16,-2 2 1 16,0-1-1-16,0 1 1 0,3-1 0 15,-3 1 0-15,0 2-1 16,0 3 2-16,0-2-2 15,0 2 1-15,0-1-1 0,-3 0 1 16,1 3-1-16,2-3 1 16,-5 1-1-16,3-2 0 15,-1 2 0-15,0-2 1 0,3 11-1 16,-7-15 0-16,7 15 0 16,-7-12 0-16,7 12-1 15,-10-12 1-15,10 12-1 16,-11-10 1-16,11 10-1 0,-17-15 1 15,9 7 0-15,-1 4-1 16,-1-4 1-16,3 0 1 16,-4 4-1-16,11 4 0 15,-12-11 0-15,12 11 0 16,-13-7 0-16,13 7-1 0,-9-8 1 16,9 8 0-16,0 0-2 15,-12-7 1-15,12 7 0 16,0 0 1-16,-13-2-1 15,13 2 1-15,0 0 0 0,0 0 0 16,0 0 0-16,-8-5 1 16,8 5 0-16,0 0-1 15,0 0 0-15,0 0 0 0,0 0 1 16,-7-7-1-16,7 7 0 16,0 0 2-16,0 0-2 15,0 0 0-15,-11-10 0 0,11 10 1 16,0 0 0-16,0 0-1 15,-4-10 1-15,4 10-1 16,0 0 1-16,-8-10-1 16,8 10 0-16,-7-8 0 15,7 8 0-15,-9-7 0 0,9 7 0 16,-13-9 0-16,13 9-1 16,-10-6 1-16,10 6 0 15,0 0 0-15,0 0 0 16,-7-11 0-16,7 11 0 15,0 0 0-15,0 0 0 0,0 0-2 16,0 0-7-16,0 0-4 16,-13 0-24-16,13 0-39 15,0 11-5-15</inkml:trace>
  <inkml:trace contextRef="#ctx0" brushRef="#br0" timeOffset="34898.3098">8305 10038 142 0,'0'0'6'0,"0"0"1"16,0 0 3-16,0 0 2 15,0 0 1-15,-10-7 3 16,10 7 0-16,0 0 2 15,-12-5-5-15,12 5-1 0,0 0-2 16,-10-8 1-16,10 8-2 16,0 0-1-16,-8-12-1 15,8 12-1-15,-5-13 1 0,5 13-2 16,-2-15-1-16,-1 7-1 16,1-1 1-16,2-1-2 15,0 0 1-15,-3 0-1 16,3 1 0-16,0-2 0 0,0 2 0 15,-2-1 1-15,2 10-1 16,0-16 0-16,0 16 1 16,-2-12 0-16,2 12 0 15,0-13-1-15,0 13 1 16,0-9-2-16,0 9 1 0,0-15-1 16,0 15 1-16,0-17-1 15,2 7 0-15,0-3 1 16,-2 3-1-16,3-2 0 15,-3 2 0-15,2 0 0 16,1 0 0-16,-1-2 0 0,1 4 0 16,-1-1 0-16,0-1-1 15,1 2 1-15,3-2-1 0,-2 0 1 16,-1 0-1-16,4 1 1 16,-2-1-1-16,0 2 1 15,0-1-1-15,0-2 1 0,2 2-1 16,-7 9 1-16,10-15-1 15,-10 15 1-15,13-15-1 16,-13 15 0-16,17-15 0 16,-17 15 0-16,18-17 0 15,-11 7 1-15,-7 10-1 0,15-15 0 16,-5 7 0-16,0-1 0 16,0 0 0-16,2 3-1 15,0-2 1-15,1 1 0 16,4-1 0-16,1 1 0 15,2 2-1-15,-3 0 1 0,6-2 0 16,-3 2 0-16,1 0 0 16,0-3-1-16,4 4 2 15,0-1-2-15,-1-1 1 0,6 2 0 16,-3-4 0-16,3 2 0 16,0 3 1-16,2-3-1 15,-4 1 0-15,4 2 0 16,-5-1 0-16,1 1 0 0,-1 1 1 15,3-4-1-15,-3 4 0 16,3 0 1-16,5-3-1 16,-3 2 0-16,3-2 1 15,2 1-1-15,6 1 0 0,-4-2 0 16,4 3 1-16,-1-1-1 16,-3 1 0-16,2-3 0 15,-4 5 0-15,2-2 0 16,-6 2 0-16,1-3 1 15,-1 3-1-15,-4 0 0 0,4-2 0 16,0 2 0-16,-7 0 0 16,4 0 1-16,2 0-1 15,-4 0 0-15,4 0 0 0,0 0 0 16,2-3 1-16,-2 3-1 16,-5 0 0-16,8-3 0 15,-5 1 0-15,2-1 1 0,-4 1-1 16,1 0 0-16,1-1 0 15,-3 1 1-15,6-4-1 16,-3 5 0-16,0-2 1 16,-4 0-1-16,6 0 0 15,-4 1 0-15,2-1 0 0,-3 0 0 16,-2 2 1-16,-2-2-1 16,-4 1 0-16,4 2 0 15,-1 0 0-15,1-3 0 16,-1 3-1-16,0 0 1 15,1 0 0-15,2 0 0 0,-6-3 0 16,6 3 0-16,-2 0 0 16,-3 0 0-16,2-2 0 15,0-1 0-15,1 3 0 0,0 0 1 16,-2 0-1-16,2-2 0 16,2 2 0-16,0-2 0 15,-3 2 0-15,3 0 0 0,2 0 0 16,-4-3 0-16,-1 3 0 15,0 0 0-15,-4 0 0 16,-1 0 0-16,-2 0 0 16,-3 0 0-16,1 3 0 0,-3-1 0 15,3 0 0-15,-6-2 0 16,7 5 0-16,2-2-1 16,-4 0 1-16,1-1 0 15,-1 1 0-15,2-3 0 16,-1 4-1-16,-1-4 1 15,1 3 0-15,-3-1 0 0,2 1 1 16,-4-3-1-16,4 3 0 16,-2 0 0-16,3-3 0 15,-1 1 0-15,3 1 0 0,0 2 0 16,0-2 0-16,-3-2 0 16,4 3 0-16,-4-1 0 15,-3-2-1-15,2 0 1 0,-11 0 0 16,14 2-1-16,-14-2 1 15,13 5 0-15,-13-5-1 16,12 6 1-16,-12-6 0 16,10 5 0-16,-10-5 0 0,13 4 0 15,-13-4-1-15,14 8 1 16,-14-8-1-16,13 7 1 16,-13-7-1-16,12 7 1 15,-12-7-1-15,12 8 1 16,-12-8-1-16,11 9 1 0,-11-9-1 15,12 11 1-15,-12-11 0 16,11 12 0-16,-11-12 0 16,9 13 0-16,-9-13 0 15,10 10 0-15,-10-10 0 0,7 10-1 16,-7-10 1-16,8 9 0 16,-8-9-1-16,7 10 1 15,-7-10 0-15,5 8 0 0,-5-8-1 16,5 12 1-16,-5-12 0 15,5 9 0-15,-5-9 0 16,8 11 0-16,-8-11 0 16,5 7 0-16,-5-7 0 0,0 0 0 15,7 13 0-15,-7-13 0 16,0 0 0-16,5 12 0 16,-5-12 0-16,0 0 0 15,7 13-1-15,-7-13 1 16,0 0 0-16,8 12 0 15,-8-12 0-15,5 10 0 0,-5-10 0 16,5 9 0-16,-5-9 0 16,2 10 0-16,-2-10 0 15,5 10-1-15,-5-10 1 0,3 10 0 16,-3-10 0-16,4 10 0 16,-4-10 0-16,4 9 0 15,-4-9 0-15,5 14 0 0,-5-14 0 16,4 10 0-16,-4-10 0 15,3 9 0-15,-3-9 0 16,2 13 0-16,-2-13 0 16,5 10 0-16,-5-10 0 0,2 9 1 15,-2-9-1-15,5 12 0 16,-5-12 0-16,6 11 0 16,-6-11 0-16,5 13 0 15,-5-13 0-15,5 9 0 16,-5-9 0-16,2 12 0 15,-2-12 0-15,5 13 0 0,-5-13 0 16,5 12 0-16,-5-12-1 16,2 15 1-16,-2-15 0 15,3 17 0-15,-3-17 1 0,0 20-1 16,0-20 0-16,3 18 0 16,-3-18 0-16,0 15 1 15,0-15-1-15,0 12 1 16,0-12-1-16,-3 14 1 0,3-14-1 15,-5 13 1-15,5-13 1 16,-10 14-1-16,10-14 0 16,-7 14 0-16,7-14 0 0,-13 16 1 15,13-16-1-15,-15 16 1 16,6-6-1-16,1-3 1 16,-2 1-1-16,-2-1 0 15,-3 2 1-15,3-1-1 16,-2 0 0-16,2-1 0 0,-5 1 0 15,2-2 0-15,-3 3 0 16,2-2 0-16,-2-2-1 16,-3 3 1-16,0-1-1 0,1 0 0 15,-3 1 0-15,1-1 0 16,0-2 0-16,-1 2-1 16,3-2 1-16,1 0 0 15,-4-1 0-15,3 2 0 16,-2-4 0-16,4 1 0 0,-7 1 0 15,6-1 0-15,-6-1 0 16,2 4 0-16,1-3 0 16,-2-1-1-16,-1 0 1 0,0 1 0 15,0 2-1-15,-1-2 1 16,1-1-1-16,-1 2 1 16,1-1-1-16,-2 0 1 15,4-1 0-15,-2 1 0 16,2-1 0-16,-1-2 0 0,-1 0 0 15,5 0 0-15,-5 0 0 16,3 0 0-16,-3 0 0 16,0 2-1-16,0-2 1 0,0 0 0 15,-2 3 0-15,0-3 0 16,0 3-1-16,-1-1 1 16,-2-2 0-16,3 2 0 15,0 1 0-15,-1-1 0 0,3 1 0 16,-2-1 0-16,3-2 0 15,-1 3 0-15,2-1 0 16,0 0 0-16,4 1-1 16,-4-3 2-16,1 2-2 0,2 1 1 15,-2 0 0-15,-3-2 0 16,0-1 0-16,-3 3 0 16,1 0 0-16,2-1 0 15,-2 1 0-15,0 0 0 16,0-3 0-16,-1 2 0 0,3-2 1 15,-2 2-1-15,-1-2 0 16,-2 0 0-16,3 0 0 16,3 0 0-16,-9 0 0 0,4 0 0 15,1 0 0-15,-2 2 0 16,1-2 0-16,-1 4 0 16,2-4-1-16,1 2 1 15,-1 1 0-15,1-1 1 0,0-2-1 16,-6 3 0-16,3 1 0 15,-2-4 0-15,0 3 0 16,0 0 0-16,-3-1 0 16,3-2 0-16,0 3 0 15,2-3 0-15,0 0 0 0,2 0 0 16,1 1 0-16,2-1 0 16,0 3 0-16,0-3 0 0,1 3 0 15,-1-3 0 1,0 2 0-16,2-2 0 0,-2 0 0 15,1 0 0-15,-1 3 0 16,0-3 0-16,-3 0 0 16,1 0 0-16,-3 0 0 0,3 0-1 15,2 0 2-15,-5 0-1 16,6 0 0-16,-1 0 0 16,2-3 0-16,3 3 1 15,3-5 0-15,-3 1 0 0,5 1 0 16,0-2 1-16,1 0 0 15,-2-2-1-15,2-2 1 16,1 5-1-16,-2-4 0 16,2 3 0-16,-4 1-1 0,2-2 1 15,3 1-1-15,0 1 1 16,-3-1-1-16,5 0 1 16,-3 2 1-16,3-1 0 15,3-2-1-15,-4 2 1 16,11 4 1-16,-16-12-1 0,16 12 0 15,-18-13 1-15,18 13 0 16,-15-12-1-16,15 12 0 16,-15-16 0-16,15 16 0 0,-12-9 0 15,12 9 0-15,0 0-1 16,-10-8 0-16,10 8 0 16,0 0-1-16,0 0 0 15,0 0-2-15,0 0-1 0,0 0-3 16,0 0-1-16,0 0-9 15,0 5-22-15,0-5-45 16,7 15-1-16</inkml:trace>
  <inkml:trace contextRef="#ctx0" brushRef="#br0" timeOffset="37374.604">2406 10082 166 0,'0'0'7'16,"0"0"2"-16,2-8 4 15,-2 8 1-15,0-12 1 0,0 12 2 16,0-17 0-16,0 5 2 16,-5-3-6-16,3 3-2 15,-3-6-2-15,3 0-1 0,-3-1 0 16,2 2-2-16,-2-3-1 15,5-2 0-15,0 2-1 16,0-3-1-16,0 1 0 16,0-1-1-16,0 1 0 0,0 0 0 15,0 2 0-15,5 1 0 16,0 1 1-16,-2 0-3 16,-1 1 3-16,3 2-2 15,2 3 1-15,1 0-1 16,-3-3 0-16,2 3 0 0,3 0-3 15,3-2 1-15,-1 2 0 16,6 2-1-16,-4-2 0 16,4 0 1-16,-4 1-2 15,7 5 2-15,-5-4 1 0,0 0 0 16,4 3 0-16,2-2 0 16,3 1 1-16,0-1-1 15,2-1 1-15,3 3-1 0,0-3 2 16,5 3-2-16,-3-3 0 15,-2 3 0-15,2-1 0 16,0 1 1-16,0-2-1 16,-4 6 0-16,7-3-1 0,-3 3 1 15,6 1-2-15,-3-1 2 16,6 0-1-16,2 2 1 16,-3 1-1-16,6-3 1 15,2 1 1-15,0 2-1 16,6-3 1-16,-4 0 1 0,5 1-2 15,2 0 0-15,0-1 0 16,0 1 0-16,-3-1 0 16,1 1 0-16,-2-1 0 15,-2 1 0-15,-1 2 0 0,-4-2 0 16,3 2 1-16,1 0-1 16,-1 0 0-16,6 0 0 15,0 0 0-15,2 0 0 0,3 0 0 16,-1 2 0-16,-1-2 0 15,4 0 0-15,-5 0 2 16,0 0-2-16,0-2 0 16,-2 2 1-16,2-3-1 0,-2 0 0 15,-3 1 0-15,0 0 0 16,3 2 0-16,-3-3 0 16,1-2 1-16,-2 3-1 15,1 2 1-15,-1-2 0 16,3 2-1-16,-4-3 1 0,4 3-1 15,-1 0 0-15,1 0 0 16,-2 0 1-16,1 0-1 16,-1 0 0-16,0-2 0 15,3 2 0-15,-3 0 0 0,1 0 1 16,0-3-1-16,-2 3 0 16,3 0 1-16,1 0-1 15,-3 0 1-15,0 0-1 0,1 0 1 16,-1 3-1-16,0-1 0 15,-2 1 1-15,2-3-1 16,-3 0 1-16,4 0-1 16,-3 0 0-16,4 0 1 0,-2 0-1 15,1-5 0-15,-6 2 2 16,5 0-2-16,-4 1 0 16,1-1 0-16,-2 1 1 15,0-3-1-15,-2 3 1 16,8-4-1-16,-6 5 1 0,3-5-1 15,5 1 1-15,-4-2-1 16,4 2 1-16,0-6-1 16,0 7 0-16,0-4 1 15,-2 1-1-15,0 0 1 0,-1-3-1 16,1 5 0-16,-2-3 1 16,4 3-1-16,3-2 1 15,-1-1 0-15,3-2 0 0,-3 1 0 16,5-2 0-16,0 2 0 15,3-1 0-15,1 2 0 16,-1-1 0-16,4 1-1 16,2 1 0-16,-2 2 0 0,0-2 1 15,2 2-1-15,-2-3 0 16,0 0 1-16,1 3-1 16,2-2 0-16,0-1 1 15,-2 1-1-15,2 2 0 16,-3-2 1-16,4 2-1 0,-4 0 0 15,5 0 1-15,2 0-1 16,-2 0 1-16,-2 1-1 16,2-2 0-16,2 1 0 0,-5 1 1 15,7 1-1-15,-6-2 0 16,-1-1 0-16,4 2 0 16,0-1 0-16,2-1 0 15,2 1 1-15,3-2-1 0,-2 2 0 16,2-2 0-16,0 5 0 15,3-3 0-15,-1 0 1 16,-2 2-1-16,2 1 0 16,1 2 0-16,0-2 0 0,-4 2 0 15,4 0 0-15,0 0 0 16,-1 0 1-16,1 2-1 16,-1 0 0-16,3 1 1 15,-2-1-1-15,0 1 1 16,-1-3-1-16,0 2 1 15,-4-2 0-15,2 0 0 0,-3 0 0 16,1-2 1-16,-3 2-1 16,-5-3 1-16,0 1-1 15,-5 2 1-15,-1 0 0 0,-4 0-1 16,-4 2 1-16,0 1-1 16,-4 4 0-16,-1 0 0 15,-3 4 0-15,-3-5 0 16,-2 5-1-16,-1-1 1 0,-2 1 0 15,1-2-1-15,-6 1 2 16,0 0-2-16,1 2 0 16,-3-2 0-16,-3 2 0 0,3 3 1 15,-5-3-1-15,-1 3 0 16,1 0 0-16,0 0-1 16,0-3 1-16,-5 3 0 15,-1-2-2-15,-1-1 1 16,-3-3 0-16,-1 3 0 15,-3-6 1-15,-2 2 0 0,-1-1 0 16,-6 1 0-16,-7-8 0 16,18 10 0-16,-18-10 0 15,0 0 0-15,10 7 0 0,-10-7 1 16,0 0-1-16,0 0 0 16,0 0 1-16,0 0 0 15,7 9-3-15,-7-9-9 0,5 13-65 16,-5-13 0-16</inkml:trace>
  <inkml:trace contextRef="#ctx0" brushRef="#br0" timeOffset="40846.6084">3042 10505 197 0,'0'0'6'15,"0"0"1"-15,0 0 3 0,2-10 1 16,-2 10 1-16,0 0 0 15,0-12 0-15,0 12-1 16,-16-2-4-16,3 2-3 16,-7 0-3-16,-2 8-1 15,-6-2 0-15,-4 7-1 0,-5 1 1 16,0 7-1-16,-4-4 1 16,7 3 0-16,-1 2 0 15,5-1 0-15,3 0 0 16,4-1-1-16,4 0 1 15,4 5-1-15,3-4 0 16,-1 5 0-16,8 4 1 0,-3-3-1 16,4 8 1-16,1-3 1 15,-3 5-1-15,4 3 0 0,2 2 1 16,-2 2 0-16,-1 1 1 16,-2 4-1-16,3-1 2 15,-3 3-2-15,3 2 4 0,-3-2-2 16,-1 5 0-16,-3-2 2 15,4 5-1-15,0 4-1 16,0-7 2-16,-3 6 0 16,1-1-1-16,-5 0 0 15,4-2 0-15,-2 0-1 0,3-2 1 16,-3-3 0-16,-1 2 0 16,2-2-2-16,6 0-1 15,-1-2 1-15,-1 1-1 16,1-2 0-16,4 2 0 0,-4 1 0 15,1 0-1 1,1-2 1-16,-5 0 1 0,2 0-2 16,-3 3 0-16,3-1 1 15,-5 1 1-15,1-4-2 16,0-1 1-16,2 4-1 0,-3-1 0 16,6 1 0-16,-5-4 0 15,2 1 0-15,0 5-1 0,5-5 1 16,-6 2 1-16,0-2-2 15,1 4 1-15,-3-4 0 16,6 5 0-16,-2-2 0 16,-4-2 0-16,3 2 1 15,2-1-1-15,-5-2 2 0,2 4-1 16,-4-6 1-16,2 1 0 16,-2 4-1-16,0-4-1 15,-1 0 1-15,1-3 0 16,-1 5-1-16,1-5 1 15,7 2-1-15,-2-3 1 16,1 0 1-16,1 0-1 0,-2-5 0 16,-1 1-1-16,8-3 1 15,-4-1-1-15,0-4 0 0,-3 1 0 16,-3 0 0-16,10-3 0 16,0 3-1-16,-2-6 1 15,0 3 0-15,2-3 0 0,-3 0 0 16,3-5 0-16,0-2 0 15,0 1 0-15,0-3 0 16,0-1 0-16,3-1 0 16,-1-3 0-16,-2-1 0 15,2 2 0-15,-2-4 1 0,0 4-1 16,0-4 0-16,0 2 0 16,-2-2 0-16,-3 2 1 15,-3 4-1-15,3 0 0 16,3-1 0-16,-3 1 0 0,3 2 0 15,-3-4 0 1,5 1 0-16,-3 4 1 0,1-1-1 16,-1-3 0-16,-2 0 0 15,0-2 1-15,0-1-1 16,3 0 0-16,-5-2 0 0,7-2 0 16,0 0-1-16,0 0 1 15,0-1 0-15,0 1 0 16,0 0 0-16,2 0 0 0,-2-1-1 15,0-1 1-15,0 5 0 16,0-3 0-16,0 0 0 16,0 2 0-16,0 3 0 15,0-3 0-15,0 3 0 0,0 0 0 16,0 0-1-16,0 0 1 16,0 2 0-16,0-4 0 15,5-1-1-15,-5-2 1 16,0-1 0-16,0-9 0 15,0 13 0-15,0-13-1 0,2 13 1 16,-2-13 0-16,0 10 0 16,0-10 0-16,5 9 0 15,-5-9 0-15,0 0 1 16,2 8-1-16,-2-8 1 0,0 0 0 16,0 0 0-16,0 0 1 15,0 0 0-15,0 0 0 16,0 0 0-16,0 0-1 15,0 0 0-15,0 0 0 0,0 0-1 16,0 0 1-16,0 0-1 16,0 0 0-16,0 0-1 15,0 0 0-15,0 0 0 0,0 0-1 16,0 0 0-16,0 0 1 16,0 0 0-16,0 0 0 15,0 10 0-15,0-10 0 16,0 0 2-16,0 7-1 15,0-7 0-15,0 0 1 16,0 0-1-16,0 0 0 0,0 0 0 16,0 0 1-16,0 0 0 15,0 0 0-15,0 0-1 0,0 0-1 16,0 0-4-16,0 0-14 16,0 22-52-16,0-22-6 15</inkml:trace>
  <inkml:trace contextRef="#ctx0" brushRef="#br0" timeOffset="47211.5652">14783 9453 198 0,'0'0'9'0,"0"0"4"15,0 0 1-15,0 0 1 0,-7 3 1 16,7-3 4-16,0 0 4 15,12 1 1-15,13-1-6 16,17-9-2-16,15-8 0 16,21-5-1-16,16-8-1 15,23-3-3-15,12-3-4 0,8-5 0 16,7 0-1-16,0 3-1 16,-2 1 0-16,-10 8-1 15,-6 2 0-15,-13 1 0 0,-12 6-1 16,-11 5-2-16,-15 1 0 15,-16 4 0-15,-14 5-1 16,-15 0 0-16,-8 3 1 16,-10-1-1-16,-12 3-1 0,0 0 0 15,-9 0-1-15,-7 8-6 16,-8-8-12-16,-1-3-54 16,-5 6-11-16</inkml:trace>
  <inkml:trace contextRef="#ctx0" brushRef="#br0" timeOffset="47842.4282">15057 9264 310 0,'0'0'7'16,"0"0"4"-16,0 0 2 16,0-7 0-16,0 7-1 15,0 0 0-15,0 0 1 16,0 0-1-16,-10 7-7 15,2 4-3-15,-2 4-2 0,-2 0 1 16,-6 4 0-16,2 1 1 16,-7 1 1-16,-2-4 0 15,2 2 0-15,-2-4-1 0,4 2 1 16,0-5-1-16,4 0-1 16,5-1 0-16,2-4 0 15,10 4 1-15,0-11 1 0,17 12 0 16,5-7 2-16,11-2 0 15,6-2 2-15,6-1 0 16,5 0 0-16,4 0-1 16,4 0-1-16,-6 0-1 15,1 0-1-15,-7 3 0 0,-9 0-2 16,-3 2 0-16,-13-4-1 16,-3 5 0-16,-6-1 0 15,-12-5 1-15,11 5 0 16,-11-5 1-16,0 0 1 0,0 0 0 15,0 0 0 1,0 0 0-16,0 0-3 0,0 0 0 16,-6 7 0-16,6-7 0 15,-12 5 0-15,2-3 0 16,10-2-7-16,-15 11-36 0,15-11-43 16,-15 14-2-16</inkml:trace>
  <inkml:trace contextRef="#ctx0" brushRef="#br0" timeOffset="50197.0732">2690 10344 91 0,'0'0'2'0,"0"0"-1"15,0 0 0-15,0 0 0 0,0 0-1 16,-13 0 1-16,3 6-1 16,0 4 1-16,-5 7-1 15,-5-3 0-15,1 9 0 0,-4-2 3 16,-2 0 4-16,0-1-1 15,-5-1 1-15,8 1 0 16,-3-2 0-16,5 2 0 16,-3-3-1-16,7 3 1 15,-2 2-5-15,6 3 2 0,2 2-2 16,-5 3 0-16,3 3 0 16,-1 4 1-16,5-1 0 15,1 9 0-15,-1-3-1 16,3 8 2-16,0 7 3 0,3 0 0 15,0 7 2-15,2-2 1 16,0 7 0-16,4 0 1 16,-1 4-1-16,2 1 1 15,-3 3-2-15,4 5-1 16,-1-3 0-16,-3 7-2 0,-2 0 1 16,0 2-1-16,2 8-2 15,-2-4 0-15,0 0-1 0,0 2-2 16,0-5 0-16,0 1 0 15,0-2 0-15,-2 2-1 16,-3-1 1-16,0 0-1 16,2-4 0-16,-2-1 1 15,0 2 0-15,5-2-1 16,-4 1 2-16,4-1-2 0,0 3 1 16,0-3-1-16,0 5 1 15,0-5 1-15,2 3-1 16,0 2 1-16,6 5-2 15,-6-6 2-15,6-1 0 0,-5 1-1 16,1-2 1-16,1-1-2 16,-2-3 0-16,-3-3 0 15,0-3 0-15,0 1 0 16,0-2 0-16,0 1-1 0,0 4 0 16,0-3 1-16,0 2 0 15,0-3 0-15,0 6 0 0,0-5-1 16,2 3 1-1,-2-9-1-15,0 4 1 0,2-11-1 16,-2 0 0-16,0-6 0 16,0-12 1-16,3 0-1 15,-3-10 2-15,0 4-1 0,0-8 1 16,-3 0-1-16,3-5 1 16,-2-1 0-16,0-2 0 15,2-4-1-15,0-1 0 16,0-4 1-16,-5-1-1 0,5-5 0 15,0 1 0 1,0-10 0-16,0 12 0 0,0-12 0 16,-3 10 0-16,3-10-1 15,0 0 1-15,0 7 0 16,0-7 0-16,0 0 0 0,0 13 0 16,0-13 0-16,8 7-1 15,-8-7 1-15,2 12 0 16,-2-12 0-16,11 13-1 0,-2-2 1 15,3 1-1-15,13 0-1 16,3 0-1-16,6 3 1 16,9 2-1-16,6 1 2 15,9-3-1-15,4 5 1 0,5-4 0 16,-2 2 2-16,-3-1 1 16,10 2-2-16,0-2 1 15,-4 0 0-15,-1-2 1 16,-1-6 1-16,-3 1 0 15,-6 0 0-15,5 0 1 0,-12-6 1 16,-6 4 0-16,-2-4 0 16,-6 4-1-16,-6-5 0 15,-9 3 0-15,-3-2 0 16,-6-1-1-16,-1-1-1 16,-11-2 0-16,7 5-1 0,-7-5 1 15,0 0 0-15,0 0 0 16,0 0 0-16,0 0 2 15,0 0 0-15,0 0 0 0,0 0 1 16,0 0-1-16,0 0 0 16,0 0-3-16,0 0-12 15,2 13-38-15,-2-13-27 16,3-7-6-16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14T07:01:17.18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30592 8601 280 0,'0'0'9'16,"7"-10"5"-16,-2 3 4 15,-1-5 3-15,-1-2 2 0,-1 1 1 16,2-6 0-16,-4 4 1 15,-6 1-11-15,-4 2-3 16,-2 1-4-16,-6 7-4 16,-2 2-1-16,-2 2-1 0,-5 4-2 15,2 9 0-15,-7 6 1 16,2 5-1-16,2 6 1 16,1 5-1-16,4 4 1 15,9 7 0-15,4 0 1 16,8 0-1-16,4-2 2 15,10 0-1-15,9-1 1 0,11-4-1 16,5-6 1-16,0-6 0 16,2-3 1-16,7-9-1 15,-2-5 0-15,-1-8 1 0,-1-2-1 16,-2-4 0-16,-3-11 0 16,-5-5 1-16,1-5-1 15,-6-7-1-15,-2-5 0 16,-3-5 0-16,-4-3 1 0,-4-4-2 15,-6 2 2-15,0 2-2 16,-6 0 0-16,-2 6 0 16,-16 5 0-16,0 2 0 0,-5 8 0 15,-13 5 0-15,4 4 0 16,-7 5 0-16,-3 6 0 16,-2 4 0-16,2 4 0 15,1 6 0-15,-2 7 0 16,2 5 0-16,2 5 0 0,7 6 0 15,-5 1 0-15,8 6 0 16,9 2 0-16,-5 3 0 16,9-1 0-16,7 3 0 15,7 1 0-15,0-1 0 0,9-5 0 16,9-5 0-16,1-3 0 16,11-4 0-16,11-4 0 15,-2-12 0-15,5-7 0 0,4-1 0 16,4-6 0-16,-2-13 0 15,-5-1 0-15,-1-12 0 16,-4-6 0-16,-2-2 0 16,-6-8 0-16,-7-6 0 0,-8-1 0 15,-10-1 0-15,-5-1 0 16,-6 3 0-16,-13 1 0 16,-4 5 0-16,-13 5 0 15,-6 7 0-15,-5 3 0 16,1 9 0-16,-1 3 0 0,0 8 0 15,-2 7 0-15,2 3 0 16,7 11 0-16,4 1 0 16,12 10 0-16,-1 2 0 15,10 3-4-15,6 2-15 0,9-9-47 16,7 14-17-16</inkml:trace>
  <inkml:trace contextRef="#ctx0" brushRef="#br0" timeOffset="2565.2521">23301 16087 129 0,'0'0'0'0,"0"0"-1"0,0 0 1 16,0 0 1-16,0 0 5 16,4 0 1-16,4 0 2 15,6 0 2-15,4 3 0 16,4-1 2-16,6 0-2 0,4 1-1 16,10-3-2-16,1 0-2 15,8 0 0-15,9 0-2 16,2 0 0-16,8 0 0 15,7 0-1-15,5-5 0 16,8 0 1-16,4 0-1 0,5 0-2 16,9-2 1-16,1-1-1 15,3 1 0-15,5-1-1 16,2-4 0-16,3 4 0 16,2-2-1-16,-5 3 1 15,-2-1-1-15,3 6 1 0,2-5 0 16,-6 7 0-16,-7 0 0 15,4 5 1-15,-7 2 1 16,4-2-1-16,7 2 2 0,-8-1-1 16,-4 0 1-16,6 0 0 15,-4-1 0-15,-1-2 2 16,11-3-1-16,-12 0 0 0,-5 0 0 16,-1 0 2-16,1 0-1 15,-3 0 0-15,4 0-1 16,-6 0 0-16,-3 0 1 15,4 0 1-15,2 0-1 16,-1 0 0-16,4 2 1 0,-4 2-1 16,-7 0 0-16,-1 1 0 15,-2-4-1-15,-4 5 1 16,-7-4-4-16,-1 1 3 16,-3 2-3-16,1-3 1 15,-2 1-1-15,1-1 0 16,1 1-1-16,1-1 1 0,1 1 0 15,-1-3-1-15,-2 2 1 16,5-2-1-16,-5 0 1 0,-1 0-1 16,-2 0 0-16,-7 0 0 15,2 0 1-15,-9 0-1 16,-10 0 0-16,-3-2 3 16,-12-1 0-16,-5 3 1 15,-8-2 1-15,-4 2 0 0,-13 0 0 16,10 0-2-16,-10 0-7 15,0 0-25-15,0 0-43 16,0 0-4-16</inkml:trace>
  <inkml:trace contextRef="#ctx0" brushRef="#br0" timeOffset="4310.934">30641 9005 0 0,'8'19'14'16,"1"8"7"-16,-1 11 2 15,-1 11 3-15,4 14 4 0,-4 14-1 16,-5 10 4-16,1 10-4 16,1 7-4-16,-1 11-5 15,0 4-3-15,2 0-2 16,0 0 1-16,0 4-4 0,-3-3-6 15,0 3-3-15,1-8 2 16,-1 1-1-16,-2 2 1 16,-5 4 1-16,5-5-1 15,-2-4 2-15,-3 8 0 0,0-1 0 16,-2-4 1-16,-1 6-2 16,6-9 0-16,-1-1-2 15,1 2-1-15,-3-3-1 0,3-7 0 16,-3-2-1-16,2-3 1 15,0 0 3-15,0-7-1 16,-4 0 1-16,5 0 0 16,-3-6 1-16,0 5-1 15,3-2 0-15,-4 3 0 16,1 0-4-16,0-2 0 0,3-4 1 16,0 3-1-16,-3-5 1 15,2 0 0-15,-1-5 1 16,-2-1 0-16,1-2 0 15,3 1 0-15,-1-5 0 0,-2 2 0 16,1-2 1-16,1 3 0 16,1-5-1-16,-2 3 1 15,0-1-1-15,-1-4 0 0,5 4-1 16,0-2 0-16,0-5-1 16,0-1 0-16,0-4 0 15,0-2 0-15,0 0 0 16,0-4-1-16,0-6 1 0,-3-4 0 15,-1-2 1-15,1 1-1 16,1-6 0-16,-3-5-1 16,2 3 0-16,3-4 1 15,-5-1 0-15,2 3-1 0,1-1 1 16,-1-3-1-16,-1-1 1 16,-1 1 0-16,0-6-1 15,3 1 0-15,-4-1 0 16,6-3 0-16,0 0 0 15,-3-3-1-15,3 4 1 16,-2-2-1-16,2 0 1 0,-2 1-1 16,2 2 1-16,0 3-1 15,-5-2 1-15,2-3-1 0,3-1 0 16,-2-2-2-16,2-2-1 16,-2-5-1-16,2-10-1 15,-3 13-2-15,3-13-4 0,0 0-10 16,0 0-25-16,-10-2-34 15,10 2-2-15</inkml:trace>
  <inkml:trace contextRef="#ctx0" brushRef="#br0" timeOffset="5279.4947">30186 15656 240 0,'0'0'7'16,"0"0"5"-16,0 0 3 15,0 0 3-15,0 0 3 0,0 0 1 16,0 0-1-16,0-7 2 16,0 7-5-16,0 0-5 15,0 0-3-15,10 7-1 16,-2 3-2-16,1 7-1 16,7 3 0-16,0 10 1 0,2-1-1 15,0 6-1-15,-1 5-1 16,3-5-1-16,-3 4 1 15,-2-5-2-15,2-3 1 16,-4-5-2-16,2-1 0 0,0-9 0 16,-3 0 0-16,-1-5-1 15,-11-11 1-15,17 12-1 16,-17-12 0-16,0 0 1 16,0 0-1-16,0 0 2 15,0 0-1-15,0 0 0 0,0 0 1 16,0 0 0-16,2-7-1 15,0-6 0-15,7-4-1 16,-2-5 1-16,5-11-1 16,1-1 0-16,4-11 0 0,5-1 0 15,1-3 1-15,1 3 0 16,-1-1-1-16,-1 7-3 16,-5 3-4-16,6 16-15 0,-10 10-49 15,-1-2-13-15</inkml:trace>
  <inkml:trace contextRef="#ctx0" brushRef="#br0" timeOffset="6449.6983">30495 8960 292 0,'0'0'7'15,"0"0"4"-15,0 0 6 0,0-13-1 16,0 13 2-16,2-7 2 15,-2 7 1-15,3-12-1 16,-3 12-7-16,0 0-7 16,0 0-6-16,0 0 0 0,-5 2-1 15,-1 12 0-15,-1 9 0 16,-8 4-2-16,0 8 2 16,-2 7 2-16,-3 1 2 15,2 0-2-15,-1-2-1 16,1-4 0-16,4-8-1 15,5-6 1-15,2-5 0 0,2-9 0 16,5-9 1-16,-2 10 2 16,2-10 2-16,0 0 0 15,5-12 0-15,4-6 1 0,7-7 0 16,-2-4-2-16,11-8 0 16,-5-3-2-16,3-2 0 15,5 3-1-15,-4-2 0 16,-2 7 0-16,-6 8 1 0,-2 2 0 15,-4 10 0-15,-2-1 0 16,-8 15 0-16,7-13-1 16,-7 13-1-16,0 0-1 0,0 0 0 15,0 0-1-15,10 0 0 16,-10 0 0-16,22 15 1 16,-10-1 1-16,4 2 1 15,3 6 1-15,4 3 0 16,2 7-1-16,0-2 0 0,2 2-1 15,3 3-3-15,2-6-9 16,5-13-53-16,3 11-16 16</inkml:trace>
  <inkml:trace contextRef="#ctx0" brushRef="#br0" timeOffset="7929.0502">23387 16043 233 0,'0'0'7'0,"0"-11"6"16,0 11 3-16,-5-9 4 15,5 9 0-15,-3-13 1 16,3 13-4-16,0 0-1 0,0 0-3 16,-7 17-5-16,5 14-4 15,-1 13-2-15,1 13 0 16,2 17 1-16,-2 13 1 0,2 12 4 15,0 7-2-15,0 3 0 16,0-2-1-16,2-6 0 16,3-2-1-16,-3-53-2 15,1 5 1-15,-1-7-2 0,0 4 0 16,1-6-1-16,-1 2 0 16,1-4-2-16,2 0-4 15,-2-8-1-15,-1 2-5 16,1-5-26-16,-1-2-37 15,0-8-4-15</inkml:trace>
  <inkml:trace contextRef="#ctx0" brushRef="#br0" timeOffset="8785.4552">30502 15998 266 0,'0'0'9'0,"0"0"4"16,0 0 0-16,0 0 0 0,0 0-1 15,0 0-1-15,0 0 1 16,0 12 4-16,-2 21-8 16,-9 4-2-16,6 16 1 15,-2 10 1-15,2 14 1 16,3 9 0-16,-1 8 1 0,3 1-2 15,0-6 0-15,8 0-4 16,-1-7 0-16,-2-6-1 16,-1-6 0-16,5-8 0 15,-5-10-2-15,-1-8-1 0,-1-7 0 16,1-7-2-16,-1-7-1 16,0-9-2-16,-2-3-3 15,0-11-24-15,11 9-46 0,-11-9-3 16</inkml:trace>
  <inkml:trace contextRef="#ctx0" brushRef="#br0" timeOffset="10487.8804">23338 16956 76 0,'0'0'-1'16,"0"0"-1"-16,0 0 0 0,0 0 1 16,0 0 1-16,12 10 5 15,1-7 7-15,3 4 5 16,12 1 3-16,11 2 3 16,9-2 1-16,17-2-2 0,10 5 0 15,11-4-2-15,9 0-8 16,12-2-3-16,0 2-1 15,11-2-3-15,10-2 0 16,-4-1 1-16,0 4-3 16,8-6 0-16,3 1-1 0,-9-1 0 15,8 0 0-15,-5 3-1 16,-7 0 1-16,5-1-2 16,0 1 1-16,-8-2 0 15,-4 5 0-15,3-4 0 0,2 2 1 16,-3-2 0-16,0 1 0 15,-7-1 1-15,-7 0-1 16,5 1 0-16,1-3 0 16,-9 2 0-16,-3 1-1 0,-6 0 0 15,4-3-1-15,-3 2 1 16,0 1 1-16,5-2-1 16,2 2-1-16,-4 2 1 15,-1 0-1-15,1 0 0 0,-6 0 0 16,-2 2 0-16,5 0 1 15,-15 1-1-15,0 0 1 16,-5-1 0-16,6 0 0 16,-7 0 0-16,-1-1 0 15,2-1 0-15,-7 2 0 0,7-4 0 16,-1 2 0-16,0-1 0 16,-2-1 1-16,0 0 0 0,-1-1 1 15,-3-2 1-15,2 0-1 16,-3 3 2-16,1-3-2 15,-1 0 1-15,-2 2-1 16,4-2-1-16,-4 0 1 16,-2 2-2-16,2-2 0 0,-8 0 0 15,-4 0 0-15,-3 0 0 16,-7 0 1-16,2 0-1 16,-10 0 1-16,-2 0 1 15,-8 0 2-15,-1 0-1 16,-7 0-1-16,-14 0 1 0,15 0-1 15,-15 0 1-15,10 0-2 16,-10 0 0-16,0 0-2 16,0 0 1-16,0 0-1 15,0 0 0-15,10 0 1 0,-10 0-1 16,0 0 1-16,0 0-1 16,0 0 1-16,0 0 0 15,0 0-1-15,0 0 1 0,13 0 0 16,-13 0 0-16,7 0 0 15,2 0 0-15,5 0 0 16,0-2 0-16,1 0 0 16,0-1 0-16,0 1-1 0,2-1 0 15,3 0 0-15,3 3 0 16,-4-1 0-16,4-2 0 16,-1 3-1-16,-2 0 1 0,2 0 0 15,1 0-1 1,-6 0 1-16,1 0-1 0,-9 0 1 15,2 0 0-15,-11 0-1 16,9 0-1-16,-9 0-4 16,0 0-8-16,0 0-12 15,-4 0-25-15,4 0-25 16,-13 0-4-16</inkml:trace>
  <inkml:trace contextRef="#ctx0" brushRef="#br0" timeOffset="10826.2854">30153 17033 315 0,'0'0'4'0,"0"0"2"0,0 0-2 16,0 0 0-16,0 0 1 15,0 0 0-15,13 10 1 16,2 0 0-16,-2-2-3 15,6 4-1-15,4 3 1 16,2 0 2-16,0 2-2 0,0-2-1 16,-3-1 0-16,-5-1-1 15,0 4 0-15,-4-4 0 16,-6 2 4-16,-7-15-1 0,0 17 3 16,0-5 1-16,-7 1 0 15,-3-1 2-15,-5 3-1 16,0-1 0-16,-2 4-5 15,-1 0-8-15,1 1-28 0,7-2-45 16,-10 1-3-16</inkml:trace>
  <inkml:trace contextRef="#ctx0" brushRef="#br0" timeOffset="11668.7457">23822 16835 317 0,'0'0'6'0,"0"0"-1"15,0 0 1-15,0 0 0 0,-7 0-1 16,-3 0 1-16,-2 7 1 15,-6 3 0-15,-2 3-4 16,-5 2-1-16,-2 3 0 16,-8-1 1-16,-3 5 0 15,1-3 0-15,-7 1 1 0,1 0-2 16,-4-2 0-16,5-3 1 16,7-3-1-16,3-3 0 15,9-1 1-15,6-4-1 0,8-1 1 16,9-3-1-16,0 0-2 15,0 0 1-15,0 0-1 16,0 0 0-16,12 5-1 16,5-1 1-16,7 4 1 0,4 3-1 15,9-1 2-15,3 5 1 16,9 2-2-16,-1 0 1 16,5 5 0-16,-7 1-1 15,-21-13-4-15,0 5-17 16,0-1-52-16,3 4-2 15</inkml:trace>
  <inkml:trace contextRef="#ctx0" brushRef="#br0" timeOffset="12494.9922">26877 17449 415 0,'0'0'4'0,"0"0"4"15,0 0 1-15,0 0 0 16,0 0 1-16,0 0-1 0,0-9 0 15,0 9-1-15,13 0-3 16,-1 0-4-16,-1 0-2 16,3 7 0-16,-2 3 0 15,1-1 0-15,-1 6 0 16,-1 1 1-16,-2 3 0 0,-1 1 0 16,-1 5 0-16,-5-3 1 15,4 0-1-15,-6 6 1 0,0-3 0 16,-6-1 0-16,-1-1 1 15,-3-1 1-15,1-5-1 16,-4-5-1-16,3-4 0 16,10-8-1-16,-10 0 0 0,10 0 0 15,5-15-2-15,5 3 0 16,2-2 2-16,1-3 1 16,4 1 1-16,1-2-1 15,-1 4 0-15,0-1-1 16,3-3 1-16,-3 4-1 15,-1 2-1-15,1 6 0 16,-2 3 0-16,-1 3 0 0,-1 9 2 16,-5 5 0-16,1 1-2 15,-1 2-9-15,-8-17-46 0,33 40-26 16,-14-26 0-16</inkml:trace>
  <inkml:trace contextRef="#ctx0" brushRef="#br0" timeOffset="14559.9256">31054 12383 423 0,'0'0'5'0,"0"0"1"16,0 0 2-16,0-10 0 16,0 10 0-16,0 0-2 15,0 0 1-15,0 0-1 0,-5 7-4 16,-2 6-2-16,7 5-1 16,0 4-1-16,2 3 1 15,3 0 1-15,5-1 0 0,5-4 0 16,2-2 0-16,10-6 1 15,-4-7 1-15,2-3 0 16,2-4 0-16,-3-10 1 16,-1-5 0-16,0-7 1 15,-7 2 2-15,-3 3 1 0,-5-1-1 16,1 2-6-16,-5 4 0 16,-4 7 0-16,0 7 0 15,0 0 0-15,0 12 0 16,2 5 0-16,3 3 0 15,-5 7 0-15,7 9 0 0,0 3 0 16,2 2 0-16,-2 2 0 16,2-4 0-16,-1-1 0 15,-6-1 0-15,0-8 0 16,-9-1 0-16,-7-4 0 0,-11-4 0 16,-8-3 0-16,-6 0 0 15,-4-5 0-15,-1 2 0 16,1-8 0-16,13 10-11 0,0 4-71 15,13-13-4-15</inkml:trace>
  <inkml:trace contextRef="#ctx0" brushRef="#br0" timeOffset="24513.0085">31529 9077 385 0,'0'0'5'0,"0"0"3"0,0 0 1 15,0 0 1-15,0 0 0 16,-6 5 1-16,6-5-1 16,-17 17 0-16,4 2-4 0,-4 3-2 15,-3 9-3-15,1 4 0 16,-6 3 0-16,2 10 0 15,9-4 0-15,-2-1 0 16,7-4-1-16,9 0 1 16,0-8-1-16,7-4 1 0,11-7 1 15,3-6-1-15,2-6 0 16,5-4 1-16,4-4 0 16,-2-9 0-16,-3-3 1 15,3-9 0-15,-7 2-1 0,-7-6 1 16,-6 0 0-16,-4 1 0 15,-9 1-1-15,-7 3-1 16,-5 8 0-16,-12 2-1 16,2 5 0-16,0 5-1 0,0 0-2 15,-3 8-1-15,7-1-4 16,3 4-5-16,8 1-18 16,8 10-46-16,-1-10-7 15</inkml:trace>
  <inkml:trace contextRef="#ctx0" brushRef="#br0" timeOffset="25092.8046">31839 9264 393 0,'0'0'5'0,"0"0"2"15,0-9 4-15,0 9 1 16,0 0 0-16,5-11 1 16,-5 11 1-16,0 0-1 0,0-9-5 15,0 9-3-15,0 0-3 16,-7 5-1-16,0 4-1 16,-9 3 0-16,7 2-1 15,-2 1-1-15,4 0 2 0,4 2-1 16,-1-3 1-16,6 3-1 15,5-2 1-15,9-1-1 16,-2-2 1-16,4 3 0 16,-6-6-1-16,8 4 2 15,-3-4-1-15,1 1 0 0,-11-3 0 16,4 1 0 0,-11-8 1-16,7 10 0 0,-7-10 0 15,0 13 1-15,-13-12-1 16,1 8 0-16,-6-4 0 0,-1-2-1 15,-6 1-4-15,0-4-6 16,2 0-10-16,1-3-29 16,-3-4-34-16,10-10-2 0</inkml:trace>
  <inkml:trace contextRef="#ctx0" brushRef="#br0" timeOffset="25248.088">31879 9183 352 0,'0'0'6'0,"0"0"4"0,9-8 1 16,4 7 1-16,2-8 0 16,0 7-1-16,8-5-1 15,1 7-10-15,3 0-36 16,-4 0-39-16,2 1-3 0</inkml:trace>
  <inkml:trace contextRef="#ctx0" brushRef="#br0" timeOffset="25594.5887">32165 9222 365 0,'0'0'7'16,"0"0"1"-16,0 0 3 0,-15 6-1 16,5-2 1-16,-3 6 0 15,1 3 0-15,-3 1 1 16,0 2-7-16,6 4-1 15,6-3-3-15,3 2 0 16,5 1 0-16,12-5 0 0,8 0 0 16,-2-7 0-16,2-4 0 15,2-1 1-15,5-6-1 16,1-4 1-16,-8-7 0 16,-8-4 1-16,-4-5-1 0,-4-1 1 15,-9-3-1-15,0 1 0 16,-9 2-1-16,-4 4-1 15,-10 6-1-15,13 3-3 0,-12 9-4 16,0 2-9-16,4 5-25 16,0 10-39-16,6 0-3 15</inkml:trace>
  <inkml:trace contextRef="#ctx0" brushRef="#br0" timeOffset="25893.4809">32493 9552 418 0,'0'0'1'16,"0"0"1"-16,0 0 1 15,2 12 1-15,-2 0 0 0,0 4 0 16,-5 3 1-16,-7 4 0 16,-3 4-1-16,3 2 0 15,-3 4-2-15,-2-1-2 16,-1-2-3-16,3-3-9 16,2-2-22-16,13-5-44 0,-7-5-4 15</inkml:trace>
  <inkml:trace contextRef="#ctx0" brushRef="#br0" timeOffset="26427.959">32682 9302 415 0,'0'0'4'0,"0"0"2"16,0 0 1-16,3-10 0 0,-3 10 0 16,9-13 0-16,-9 13-1 15,18-12 0-15,-1 5-4 16,1 4-3-16,-6 1-1 16,3-1 0-16,0 3-1 15,-2 3 0-15,-1 2 0 0,-12-5 0 16,12 18 0-16,-12-6 1 15,2 0 1-15,-2 0 1 16,-2 0-1-16,2 1 1 16,-3-1 1-16,-6-2-1 15,9 0 0-15,-3-2 0 0,3-8-1 16,-7 17 0-16,7-17 1 16,-2 15-1-16,4-8 1 15,10 3-1-15,-7 0 1 0,6 0 1 16,3-2-1-16,1-2 0 15,-15-6 0-15,20 18 1 16,-20-18 0-16,9 15 0 0,-9-15 1 16,0 18 0-16,-7-12 1 15,-3 2-1-15,-2 0 1 16,-8-3-2-16,2-1 0 16,-1-1-2-16,-3-1-2 15,-8 1-6-15,5-3-11 0,0-12-39 16,8 7-20-16,4-5-5 15</inkml:trace>
  <inkml:trace contextRef="#ctx0" brushRef="#br0" timeOffset="26761.2565">33087 9302 368 0,'0'0'4'16,"0"0"1"-16,-5 0 1 0,5 0 1 15,-13 8-1-15,6 1 1 16,-5 1 0-16,5 5 0 16,1 2-4-16,-3 4-1 0,6-2-1 15,3 3 0-15,0-5-1 16,15 0 1-16,-2-5 0 16,-4-6 0-16,4-4 1 15,-3 1 0-15,4-3 1 16,2 0 1-16,0-5-1 0,-2-5 1 15,-14 10-1-15,9-20 0 16,-4 8-1-16,8-15-1 16,-11 12 0-1,1 3-2-15,-8-14-3 0,-15 5-11 16,-5 8-26-16,-10 6-39 16,21 9-2-16</inkml:trace>
  <inkml:trace contextRef="#ctx0" brushRef="#br0" timeOffset="27063.4726">33416 9302 330 0,'0'0'4'16,"0"0"1"-16,0 0 0 16,0 0 1-16,-8 0-1 15,8 0 1-15,-10 5-1 16,10-5 2-16,-7 12-6 0,7-12 0 15,-5 15-1-15,5-15 1 16,2 17 0-16,-2-17 0 16,17 13 0-16,-6-9 1 15,-11-4 1-15,25 5 0 16,-9-2 0-16,-3-3 0 0,2-3 0 16,0-5 1-16,0 2-1 15,-6-4 1-15,-6-3-2 16,-3 3-3-16,0 1-9 0,-7-3-28 15,-6 1-35-15,-2 4-5 16</inkml:trace>
  <inkml:trace contextRef="#ctx0" brushRef="#br0" timeOffset="27329.5096">33627 8913 354 0,'0'0'4'16,"0"0"1"-16,0 0 2 0,10 0 0 16,-10 0 1-16,7 2-1 15,6 8-1-15,-6 0 0 16,-7-10 0-16,0 0-2 16,39 59-4-16,-39-59 4 0,16 33 1 15,11 39 2-15,-12-28 1 16,-2 3-2-16,-8 7-9 15,-5-1-5-15,-5 6-7 16,-6 1-26-16,-16 1-38 0,7-1-5 16</inkml:trace>
  <inkml:trace contextRef="#ctx0" brushRef="#br0" timeOffset="27962.7248">31414 8878 253 0,'0'0'11'0,"0"0"5"15,-13-9 2-15,13 9 2 16,-14-3 2-16,2 3 0 16,-6 8 3-16,-5 11 0 0,-2 13-9 15,-5 18-3-15,-4 7-3 16,2 12-1-16,-3 13-1 16,3 7 1-16,2 3-1 0,12 0-3 15,6-4 0-15,10-6-1 16,4-2-1-16,18-12-1 15,15-3-2-15,12-11-5 16,12-13-14-16,1-7-63 16,32-9-3-16</inkml:trace>
  <inkml:trace contextRef="#ctx0" brushRef="#br0" timeOffset="30177.0423">26913 11501 116 0,'0'0'6'15,"0"0"5"-15,0 6 3 0,0-6 4 16,0 0 4-16,0 0 4 16,2 12 5-16,-2-12 4 15,0 0-3-15,0 0-2 16,0 0-3-16,0 0-3 16,-6 0-3-16,6 0-4 0,-14-12-3 15,-2-6-5-15,0-3-2 16,-7-11-1-16,-2-1-1 15,-5-10 0-15,-7-4-1 0,-5-6 0 16,-8-10 0 0,-3 3-1-16,-6-6 0 0,-1 1 0 15,-2 1-1-15,2 2 1 16,6 4-1-16,4 3 1 16,6 5-1-16,6 5 0 15,6 2-2-15,7 11 0 0,5 5 0 16,0 5 0-16,11 2 0 15,-4 7 0-15,8 6 0 16,5 7 0-16,-10-7 0 0,10 7 0 16,0 0 0-16,0 0 0 15,0 0 0-15,0 0 0 16,0 0 0-16,0 0 0 16,0 0 0-16,0 0-9 0,0 0-8 15,0 0-8-15,0 0-34 16,0 0-27-16,0 0-1 15</inkml:trace>
  <inkml:trace contextRef="#ctx0" brushRef="#br0" timeOffset="31542.2869">23354 16008 219 0,'0'0'9'16,"0"0"6"-16,0 0 4 15,0 0 2-15,3-8 2 0,-3 8 1 16,0 0 1-16,0 0 3 15,0 0-10-15,0 0-4 16,-7-7-3-16,7 7-1 16,-17-20-2-16,1 8 0 0,0-6-2 15,-10-5 0-15,-1-6-1 16,-8-3-1-16,-7-8 0 16,-3-4 0-16,-5-2-1 0,-5-10 0 15,1 2 1-15,-8-6 0 16,5 3-1-16,-3 3 1 15,1-1 0-15,-1 2 1 16,5 0-5-16,0 3 0 16,0-3 0-16,4 2 0 15,-2-2 0-15,6 2 0 0,2 1 0 16,6 7 0-16,-2 0 0 16,12 8 0-16,-4 6 0 15,11 1 0-15,5 10 0 16,1 4 0-16,4 4 0 0,5 0 0 15,7 10 0-15,-10-10 0 16,10 10 0-16,0 0 0 16,0 0 0-16,0 0 0 0,0 0 0 15,0 0 0-15,0 0 0 16,0 0 0-16,0 0 0 16,0 0 0-16,0 0 0 15,0 0 0-15,0 0 0 0,0 0 0 16,0 0 0-16,0 0 0 15,0 0 0-15,0 0 0 16,0 0 0-16,-10-2 0 16,10 2 0-16,0 0 0 15,0 0 0-15,0 0 0 0,0 0 0 16,0 0 0-16,0 0 0 16,0 0 0-16,0 0-15 15,0 0-4-15,0 0-16 16,0 0-49-16,0 0-1 0</inkml:trace>
  <inkml:trace contextRef="#ctx0" brushRef="#br0" timeOffset="33639.0455">22199 14866 140 0,'0'0'4'0,"0"0"3"16,0 0 3-16,0 0 2 16,0 0 4-16,0 0 5 15,0 0 3-15,10-11 1 0,2 2 0 16,6-5-3-16,4-17-1 16,7-1-3-16,10-10-3 15,7-13-2-15,7-6-5 16,9-9 0-16,2-9-4 15,6 0 0-15,5 0-2 0,1-3 0 16,-1-1-1-16,2 9-1 16,-4-2 0-16,-2 6 0 15,-1 2 0-15,-2 3-1 16,1-3-1-16,3 5 0 0,0-5 1 16,-2 2 0-16,1-1 1 15,2 0-1-15,-1 2 2 16,0 4-1-16,-2-2 2 15,-6 4-1-15,1 7 1 0,-5 0-2 16,-1 2 2-16,-6 4-1 16,-2-2 0-16,-1 2 2 15,-3 1 0-15,1 0 1 16,-3-2 0-16,2 0 1 16,3-1-1-16,-4-1 1 0,4 6-1 15,-5-6 0-15,2 3-2 16,0 0 1-16,-2 3-1 15,0-5-1-15,-3 4 0 0,3 0 0 16,2 1 0-16,-2-1 0 16,-2 1 0-16,-2 4 0 15,-1 0 0-15,3 1 0 16,-4 1 0-16,-2-1 0 0,-1 6 0 16,-1-2 0-16,-1 2 0 15,1-2 1-15,0 1 0 16,2 0-1-16,-5 1 0 15,0 3 1-15,1 0-1 0,0 1 0 16,-1-2-1 0,-2 5 0-16,-3 1 0 0,0-1 0 15,-2 1 0-15,-3 0 0 16,3 5 0-16,-5-6 0 16,0 7 0-16,-2-2 1 0,-2 3-1 15,2 0 0-15,-3 0 0 16,0 2 0-16,0 2 0 15,-2-4 0-15,1 2 0 0,1 0 0 16,2 0-1-16,-1-2 1 16,0 5 0-16,0-3 0 15,1 0 0-15,-2 3 0 16,0 1 1-16,-2 2 0 0,-1-1 0 16,-2 0 1-16,-3 0 0 15,1 1 0-15,-1-1-1 16,1-1-1-16,2-1 0 15,-3 0-1-15,3-1 0 0,3 1 0 16,-1-1 0-16,-5 4 0 16,3-1 1-16,-2 2 1 15,-8 8 0-15,15-12 0 16,-15 12 0-16,10-6 1 16,-10 6-1-16,9-9 0 15,-9 9-1-15,11-8 1 0,-11 8 0 16,10-10-1-16,-10 10 1 15,0 0 0-15,7-5 0 0,-7 5-1 16,0 0 1-16,0 0-2 16,0 0-1-16,0 0-2 15,0 0-3-15,0 0-6 16,-7 0-11-16,7 0-29 0,-10 5-30 16,-1 1-1-16</inkml:trace>
  <inkml:trace contextRef="#ctx0" brushRef="#br0" timeOffset="34075.6322">25955 10935 272 0,'0'0'5'0,"0"0"3"0,0 0-1 15,0 0 2-15,2-6-1 16,-2 6 5-16,10-5 1 0,1 3 2 16,5-1-3-16,2-2-3 15,3 1 2-15,0-2 1 16,4-1-1-16,3 0-3 16,-6-1-3-16,-2 3-1 0,-5 0 1 15,-3 1-4-15,-1 1 0 16,-11 3-1-16,12 0 0 15,-12 0-1-15,0 0 0 0,12 0 0 16,-12 0-1-16,8 3 1 16,-8-3 0-16,9 7 0 15,-9-7 0-15,8 15 2 16,-8-1 0-16,0 4 1 16,0 2 0-16,-3 5 2 15,1 0-1-15,-5 4 1 0,-1-1-2 16,3-1-2-16,-3 0-5 15,8-3-8-15,-4-1-24 16,4-5-43-16,0-1-2 0</inkml:trace>
  <inkml:trace contextRef="#ctx0" brushRef="#br0" timeOffset="35158.0945">22256 14313 238 0,'0'0'9'0,"0"0"4"16,0 0 5-16,0 0 1 15,0 0 0-15,0-9 1 16,0 9-1-16,0 0 1 0,0 0-8 16,0 0-3-16,2 9-2 15,-2 6-2-15,0 2-1 16,0 5 0-16,0 4 1 16,0 6 0-16,-2 2-1 0,-1 4-1 15,1-3-1-15,-3-4 1 16,0-3-3-16,1-3 1 15,-2-5 0-15,3-6 0 16,1-5 0-16,0 2 0 16,2-11-1-16,0 9 0 0,0-9 0 15,0 8 0-15,0-8-1 16,0 0 0-16,0 0 1 16,0 0 0-16,4 8 1 15,-4-8 1-15,11 0-1 0,-11 0 2 16,17 0-1-16,-4-4 1 15,-1 3 0-15,6-2-1 16,-1 1 1-16,3 2-1 16,2 0 0-16,2 0 0 0,1 0-1 15,3 0 0-15,-1 0 0 16,1 0 0-16,-3 0-1 16,-4 0 0-16,2 0 0 15,-3 0 0-15,-8 0 0 16,4 2 0-16,-7 1 0 0,-9-3 1 15,12 5 0-15,-12-5 0 16,0 0 1-16,0 0 0 16,0 0 1-16,0 0 0 0,0 0 0 15,0 0 0-15,0 0 0 16,0 0-1-16,0 0 0 16,0 0-2-16,4 10-4 15,-4-10-11-15,0 0-51 0,0 0-16 16</inkml:trace>
  <inkml:trace contextRef="#ctx0" brushRef="#br0" timeOffset="37514.5086">23634 12522 366 0,'0'0'8'0,"0"0"2"16,0 0 2-16,0 0 2 15,0 0 0-15,0 0 1 0,-9-7-1 16,9 7 0-16,-12 3-6 16,5 6-4-16,-3 1-2 15,2 5-2-15,1-3-1 16,0 3 0-16,1 2 0 0,1-4 0 15,5 0 0-15,3-1 1 16,5-2 0-16,6-3 0 16,4 0 1-16,4-1 1 15,5-2-1-15,1-1 1 0,4-1 0 16,0 1-1-16,-2-1-1 16,-2 0 1-16,-1 3-1 15,-4 1 0-15,-4 3 0 0,-6 2 1 16,-4-1 0-16,-4 2 0 15,-5 3 1-15,-2-1 0 16,-8 6 0-16,-2-2 0 16,-10 1 0-16,-3 1-1 15,-3 0-1-15,-2-3-1 0,-2-4-4 16,7-1-7-16,-5-9-19 16,-2-3-50-16,13 0-3 15</inkml:trace>
  <inkml:trace contextRef="#ctx0" brushRef="#br0" timeOffset="37710.5937">23623 12564 386 0,'0'0'5'0,"2"-10"1"0,3 3 2 15,3-5 0-15,0-2 0 16,6-2 0-16,-3-2-1 15,6-1-2-15,-2 1-14 0,8 4-34 16,-4 1-33-16,1 6-2 16</inkml:trace>
  <inkml:trace contextRef="#ctx0" brushRef="#br0" timeOffset="38060.2182">23939 12409 379 0,'0'0'7'0,"0"0"-1"16,0 0 2-16,-5 2 2 16,5-2-1-16,-8 15 1 0,4-3 0 15,1 3 0-15,3 0-5 16,0 4-2-16,5 1 0 0,5-2-2 16,3-3 0-16,3-5 1 15,2-6 0-15,5-1 0 16,-1-3 0-16,0-5 0 15,3-5 0-15,-2-5 1 0,-4-3-1 16,-4-4 1-16,-5 0-1 16,-5-2 1-16,-5-1-1 15,-7 2 0-15,-5 3 0 16,-9 3-2-16,-4 7 0 16,0 5-1-16,-1 5-2 15,1 0-2-15,5 10-4 16,-1 3-7-16,7 3-13 0,7 2-26 15,-1-5-25-15,8-3-5 16</inkml:trace>
  <inkml:trace contextRef="#ctx0" brushRef="#br0" timeOffset="38377.229">24215 12222 402 0,'0'0'5'0,"0"0"0"16,0 0 2-16,0 0-1 15,-8 8 0-15,8-8 1 16,-10 17-1-16,8-4-1 16,2 2-3-16,0-1-1 0,7 2-1 15,4-2 0-15,6-1 1 16,3-8 0-16,5-5 0 16,2-3 1-16,3-9 0 15,-3-5 0-15,0-7 1 16,-4 0 0-16,-5-3-1 0,-6-2 1 15,-10-1 0-15,-4 2 0 16,-15 8 0-16,-8 6 0 0,-8 6-2 16,-5 8 0-16,-3 15-3 15,1 0-8-15,8 0-50 16,4 17-21-16,13-5-2 16</inkml:trace>
  <inkml:trace contextRef="#ctx0" brushRef="#br1" timeOffset="63635.3048">23317 16025 189 0,'0'0'7'16,"0"0"3"-16,0 0 3 0,0 0 2 15,0 0 2-15,-2-13 0 16,2 13 1-16,0 0 0 16,0 0-5-16,0 0-1 15,0 0-1-15,2 5 0 0,-2-5 0 16,16 12 1-16,-4-9 0 16,6 5 0-16,-2-5-1 15,5 3-2-15,6-2-1 0,1-2-2 16,4 1 0-16,0-3-4 15,0 1 2-15,5 5-1 16,5-4-1-16,1-2 0 16,-1 3 0-16,1 0-1 15,1-3 1-15,-2 2-1 16,3-2 1-16,-3 0-1 0,-1 0 0 16,0 0 1-16,-1 0 0 15,0 0 0-15,2-2 0 16,-2-1 0-16,3 3 0 0,-2-3-1 15,2 1 1-15,-3-4-1 16,2 5 0-16,-2-2 1 16,0 1-2-16,-3-2 1 15,-3 4 0-15,1-2 0 0,1 0-1 16,-4 0 1-16,3 2-1 16,-1 0 0-16,3 0 1 15,-4 0 0-15,4 0-1 0,3 0 1 16,2 0 0-16,1 0 0 15,-1 0 0-15,0 0-1 16,0 0 1-16,0 2 0 16,0-2-1-16,-1 2 1 15,-4-2-1-15,0 0 1 0,3 0-1 16,-5 0 1-16,7-2-1 16,-3 0 1-16,2-1-1 15,0-2 0-15,5 2 0 16,-2 0 0-16,-2-1 0 0,-2 2 0 15,2-1-1-15,-2-2 1 16,0 2 0-16,-3 3 0 16,-2 0 0-16,0 0 1 0,-1 0-1 15,2 0 1-15,-1-2-1 16,-3 2 1-16,0 0 0 16,3 0-1-16,-1 0 1 15,3 0-1-15,-4 0 0 16,0 0 1-16,-1-2-1 0,0 2 0 15,1 0 0-15,-3 0 1 16,-3 0-1-16,3 0 1 16,-4-3-1-16,2 3 1 15,-3 0-1-15,-5 0 0 16,-3 0 1-16,-2 0 0 0,-5 0 0 16,-10 0 0-16,13 0 0 15,-13 0 1-15,0 0-2 16,0 0 0-16,0 0 0 0,0 0 0 15,0 0 0-15,0 0 0 16,0 0 0-16,0 0 0 16,0 0 0-16,0 0 0 15,0 0 0-15,0 0 0 0,0 0 0 16,0 0 0-16,0 0 0 16,0 0 0-16,0 0 0 15,0 0 0-15,0 0 0 16,0 0 0-16,0 0 0 15,0 0 0-15,0 0 0 0,0 0 0 16,0 0 0-16,0 0 0 16,0 0 0-16,0 0 0 15,0 0 0-15,0 0-4 16,0 0-11-16,0 0-16 16,-3-15-52-16,3 15-3 0</inkml:trace>
  <inkml:trace contextRef="#ctx0" brushRef="#br1" timeOffset="64182.7954">26420 15819 358 0,'0'0'7'0,"0"0"2"16,0 0 4-16,0 0-1 0,0 0 0 15,0 0 0-15,0 0-1 16,0 0 1-16,0 0-4 16,2 10-3-16,-2-10-1 15,15 18 0-15,0-8 1 0,5-1 0 16,3 6 1-16,9-2 0 15,0 1-1-15,5-3-1 0,0 1-1 16,1-5-1-16,-5 4 0 16,-1-6-1-16,-7 2 0 15,-6-5-1-15,-1 4 0 16,-8-2 1-16,-10-4-1 0,9 17 3 16,-11-5-3-16,-13 6 0 15,-2-1 0-15,-8 4 0 16,-4 1 0-16,-7 2 0 15,1 1 0-15,1-3 0 16,-1-2 0-16,5 0 0 0,3-3 0 16,4-2 0-16,6-2 0 15,-1-4 0-15,9 0 0 16,-2-2 0-16,11-7 0 16,-9 9 0-16,9-9 0 0,0 0 0 15,-10 3 0-15,10-3 0 16,0 0-22-16,0-5-63 15,0 5-5-15</inkml:trace>
  <inkml:trace contextRef="#ctx0" brushRef="#br1" timeOffset="66139.727">23357 16097 149 0,'0'0'9'15,"0"0"5"-15,0 0 4 16,0 0 6-16,0 0 5 16,0 0 2-16,0 0 2 0,0 0 1 15,0 0-6-15,0 0-3 16,0-10-4-16,0 10-4 16,3-17-4-16,-3 5-4 15,0-3-1-15,0-1-1 0,0-3-1 16,0-3-1-16,0-3 0 15,0 0-1-15,0-5 0 16,0-2-1-16,0-3 1 16,3-2-1-16,-3-3 0 0,2-2 0 15,0 2-1-15,-2-2-2 16,0 0 0-16,3 3 0 16,-1 2 0-16,1 0 0 15,-1 2 0-15,0-1 0 16,1 4 0-16,-3 1 0 0,5 1 0 15,-2-1 0-15,-1 5 0 16,3 0 0-16,-2 0 0 16,-1 0 0-16,0 5 0 15,1-1 0-15,-1 2 0 0,-2-1 0 16,3 4 0-16,-3-3 0 16,0 4 0-16,0-2 0 15,0 1 0-15,0 2 0 0,0-3 0 16,0 1 0-16,0 0 0 15,0 2 0-15,0-5 0 16,0 6 0-16,0-4 0 16,0-2 0-16,0 5 0 15,2-4 0-15,-2-1 0 16,0 5 0-16,0-3 0 0,0 1 0 16,0 2 0-16,0 1 0 15,0-2 0-15,3 4 0 16,-3-6 0-16,0 4 0 0,0-1 0 15,2-2 0-15,-2 0 0 16,3-3 0-16,-3-1 0 16,3 0 0-16,-1 1 0 15,1 0 0-15,-1-2 0 0,0-1 0 16,1-2 0-16,-1 6 0 16,1-6 0-16,-3 2 0 15,4-1 0-15,-4-1 0 16,3 1 0-16,0 1 0 0,0 0 0 15,-3-1 0-15,2 2 0 16,-2 2 0-16,0-3 0 16,2 6 0-16,-2-3 0 15,0 3 0-15,0 0 0 16,0-1 0-16,0 3 0 16,3-2 0-16,-3-1 0 0,0-1 0 15,0 4 0-15,0-2 0 16,0 5 0-16,0-4 0 0,0 4 0 15,0-1 0-15,0 6 0 16,0 7 0-16,0-12 0 16,0 12 0-16,-3-10 0 0,3 10 0 15,0 0 0-15,0 0 0 16,0 0 0-16,0 0 0 16,0-10 0-16,0 10 0 15,0 0 0-15,0 0 0 16,-2 8 0-16,0 4 0 0,-7 0 0 15,2 6 0-15,-2 9 0 16,-7 0 0-16,-3 8 0 16,-1 1 0-16,-5 0 0 15,0-2 0-15,1 0 0 16,-2-5 0-16,9-5 0 0,0-4 0 16,1-5 0-16,7-6 0 15,9-9 0-15,-11 7 0 16,11-7 0-16,0 0 0 0,0-12 0 15,4-3 0-15,0-4 0 16,4-3 0-16,1-5 0 16,-1-1 0-16,4-4 0 15,0 2 0-15,1 6 0 0,0-2 0 16,0 7 0-16,-4 4 0 16,-2 3 0-16,1 2 0 15,-8 10 0-15,8-10 0 16,-8 10 0-16,14 0 0 15,-7 0 0-15,6 7 0 0,4 6 0 16,6 4 0-16,2 3 0 16,5 4 0-16,7 1 0 15,0 3 0-15,3-1 0 16,0 0 0-16,4 3 0 16,-3-3 0-16,3 5-83 0,4 3-6 15</inkml:trace>
  <inkml:trace contextRef="#ctx0" brushRef="#br1" timeOffset="67372.8254">23221 16127 43 0,'0'0'2'0,"0"0"2"15,0 0 4-15,0 0 3 16,0 0 3-16,0 0 1 0,0 0 4 16,0 0 1-16,0 0 0 15,0 0-2-15,0 0-2 16,0 0-2-16,0 0-2 16,0 0 1-16,0 0-2 0,0 0-1 15,0 0-1-15,0 0 0 16,0 0 0-16,0 0-2 15,0 0 1-15,0 0-3 16,0 0-1-16,2-6 0 0,-2 6-1 16,0 0-1-16,0 0-1 15,0 0-2-15,0 0-8 16,0 0-38-16,0 0-18 16</inkml:trace>
  <inkml:trace contextRef="#ctx0" brushRef="#br1" timeOffset="69218.5777">26704 16391 340 0,'0'0'5'0,"0"0"5"0,0 0 4 16,-5-9 4-16,5 9 1 16,-4-10 0-16,4 10 0 15,0-14 0-15,0 14-4 16,6-11-5-16,-6 11-4 0,19-10-3 16,-3 7-2-16,1 3 0 15,1 3-1-15,2 5 0 16,-1 5 0-16,-4-1 0 15,-3 8-1-15,-7-1 1 0,-5 1-1 16,-5 4 1-16,-7-1-1 16,-5-4 1-16,-4-1 0 15,-3-1-1-15,2-7 1 16,1-1 1-16,2-1 0 0,4-3 0 16,5-5-1-16,10 0 0 15,-2-7 0-15,7-8 0 16,7-2 0-16,13 0 0 15,5-10-1-15,-1 1 0 16,8-1 1-16,-4 7 0 0,-1-1 0 16,-5 3 0-16,-6 6 0 15,-7 6-1-15,-14 6-1 16,11 0 1-16,-11 0-1 16,0 16 0-16,-5 1 1 15,2 0-1-15,-2 5 1 0,2 2 0 16,3 2 2-16,0-3-1 15,0-4 0-15,8 1 0 0,0-8-6 16,8 0-17-16,7-3-58 16,-3-5-3-16</inkml:trace>
  <inkml:trace contextRef="#ctx0" brushRef="#br1" timeOffset="69481.9821">27221 16463 359 0,'0'0'6'0,"0"0"2"16,-13 8 0-16,13-8 1 0,-17 12-1 16,17-12 0-16,-11 18 1 15,9-8 1-15,2-3-6 16,0-7 0-16,13 15-2 16,4-15 2-16,3 0-1 15,3 0 1-15,-7-5 1 16,2-5-1-16,-8-2 1 0,-5 0-2 15,-5-3 1-15,-8 1-1 16,-8 2 0-16,-5 4-2 0,-4 1-4 16,3 7-15-16,-3 0-62 15,5 6-3-15</inkml:trace>
  <inkml:trace contextRef="#ctx0" brushRef="#br1" timeOffset="70384.3952">23524 13597 361 0,'0'0'7'16,"0"0"3"-16,0 0 3 15,0 0 0-15,-3-10 0 0,3 10-1 16,0 0 1-16,0 0-1 15,0 0-4-15,-2 15-5 16,2-3-2-16,7 3-1 16,5 0 1-16,1 0 1 15,8 1-1-15,3-7 1 16,1 1-1-16,2-7 1 0,1-3 0 16,-3-3 0-16,2-7 0 15,-8-2 0-15,-1-5 1 16,-6 2-1-16,-4-6 0 15,-8 4 0-15,0 2 0 0,0 6-1 16,-5-1-2-16,5 10 0 16,-13-8 0-16,13 8 0 15,-2 11 0-15,2 3 0 0,2 1 0 16,6 2 1-16,2 6 0 16,2-4 1-16,-2 4 0 15,5-1 0-15,0-3-1 16,-5-4 1-16,0 1-1 0,-5-2 1 15,-3-2-1-15,-2 1 1 16,-7-3-1-16,-8 0 1 16,-2-2-1-16,-3-2-1 15,-8 1-2-15,1-1-4 16,3-1-9-16,1-5-33 16,8 2-33-16,3-2-2 0</inkml:trace>
  <inkml:trace contextRef="#ctx0" brushRef="#br1" timeOffset="70648.3407">23997 13697 400 0,'0'0'1'16,"0"0"1"-16,0 0 0 0,0 0 1 16,0 7-1-16,0-7 0 15,0 12 1-15,0-2 1 16,0-10 0-16,9 15-1 0,3-13 1 15,1 1 1-15,4-3 0 16,-1-5 1-16,0-6 1 16,-3-1 0-16,-1-2-2 15,-7-6 0-15,-2 8-2 16,-3-3-1-16,-10 10-3 16,-8-1-11-16,1 4-63 15,0 10-7-15</inkml:trace>
  <inkml:trace contextRef="#ctx0" brushRef="#br1" timeOffset="72323.2194">30521 8889 195 0,'0'0'3'0,"0"0"0"15,0 0-2-15,0 0-5 0,0 0-42 16,0 0-5-16</inkml:trace>
  <inkml:trace contextRef="#ctx0" brushRef="#br0" timeOffset="92432.5606">23409 16085 148 0,'0'0'7'16,"0"0"4"-16,0 0 5 0,8-12 5 15,-8 12 1-15,8-15 4 16,-1 2 0-16,3 0 2 16,0-4-5-16,0 0-5 0,4-3-3 15,2 3-1-15,-2-6-3 16,6 1-3-16,-2 2 0 15,1-2-2-15,4 0 0 16,0-6-1-16,-2 4-1 0,4-3 0 16,0-1 0-16,0 0-1 15,3 2 1-15,-1 1-2 16,-2 0-1-16,-1 3 1 16,6-3-1-16,-5 5 0 15,3-2 0-15,-3 0 0 0,2 2 0 16,-2 0 0-16,-1 0-1 15,-1-2 1-15,0 3-1 16,-1-2 1-16,-3-1-1 16,-1 2 1-16,1 0-1 0,-1 0 1 15,0 2 1-15,1-2 0 16,-1 4-1-16,-1-4 1 16,1 1 0-16,0 1-1 15,-2 1 1-15,0-3-1 16,1 3 0-16,1 0 0 15,-2-1 0-15,2 0 0 16,-3 4-1-16,2-1 1 0,-1-1-1 16,-2 2 1-16,4-1-1 15,-3 3 0-15,-3-2 1 0,3-3-1 16,-1 5 1-16,2 0-1 16,-2 0 1-16,-1 0-1 15,-1-1 0-15,4 3 1 0,-2-5-1 16,2 6 0-16,-4-1 1 15,3-1-1-15,-1-1 0 16,-1 2 0-16,4-2 1 16,-4 0-1-16,2-1 1 0,0-2 0 15,0 3 0-15,2-6-1 16,-2 1 1-16,0 2 0 16,0 1 0-16,3-2 0 15,-4 2-1-15,1-4 1 16,-3 0-1-16,0 4 1 15,4-1-1-15,-4-2 0 0,1 3 1 16,-1-4-1-16,-2 0 0 16,3 3 1-16,1-1-1 15,-1 0 0-15,-1 1 0 0,1-3 0 16,-1 1 0-16,2 1 0 16,2-2 0-16,-2 1 0 15,2-1 0-15,2 1 0 0,-4-1 0 16,4-1 0-16,-1 2 0 15,-2-2 0-15,0 1 1 16,2-2-1-16,-2 5 0 16,3-3 0-16,-4 4 1 0,-1-4-1 15,1 6 2-15,-1-3 0 16,2 1 0-16,0-2-1 16,-3 1 1-16,3 1 0 15,3-4 0-15,-6 3 0 16,5 1-1-16,-5-2 0 15,4 2 0-15,-2-4 1 16,-1 6-2-16,-1-5 0 0,4 5 0 16,-4-3 0-16,1-1 0 15,-1-1 0-15,2 0 0 0,2 0 0 16,-4 0 0-16,1 2 0 16,1-6 0-16,-1 7 0 15,-3 2 0-15,-1 1 0 16,-9 11 0-16,16-14 0 0,-16 14 0 15,0 0 0-15,9-10 0 16,-9 10 0-16,0 0 0 16,0 0 0-16,0 0 0 15,0 0 0-15,0 0 0 0,0 0 0 16,0 0 0 0,0 0 0-16,0 0 0 0,0 0 0 15,0 0 0-15,0 0 0 16,0 0-3-16,0 0-25 15,-9 10-47-15,9-10-13 16</inkml:trace>
  <inkml:trace contextRef="#ctx0" brushRef="#br0" timeOffset="92852.277">25373 13721 334 0,'0'0'7'16,"0"0"1"-16,0 0 1 15,0 0 2-15,0 0-3 16,0 0 3-16,0 0-1 0,0 0 3 16,5 2-4-16,5-2-1 15,3 0 0-15,6-2 1 16,4-3 0-16,2-2 1 15,5-3-2-15,4 0-1 0,1-3-3 16,-3 4-1-16,-4-1-1 16,-6 3-1-16,-1 1 0 15,-9 2-1-15,0 4 0 16,-12 0 1-16,3 6 0 0,-3 10 1 16,-8 1 0-16,3 8-1 15,-2 1 1-15,0 10 0 16,1 1 1-16,-1 0-1 15,-1 1-1-15,4-2 0 0,1-6-1 16,1 2-4-16,-1-9-8 16,3-11-49-16,3 10-22 15,-1-7-2-15</inkml:trace>
  <inkml:trace contextRef="#ctx0" brushRef="#br0" timeOffset="95570.3382">23375 15913 263 0,'0'0'6'0,"0"0"4"16,0 0 3-16,-8 0 2 15,8 0 3-15,-10 0 0 16,10 0 2-16,-10-5 3 15,10 5-7-15,-14-14-2 0,6 6-3 16,8 8-2-16,-15-20-1 16,6 13-1-16,-2-5-1 15,-4 2-2-15,2-6 1 0,1 4-1 16,-3-2-1-16,1-1 1 16,-9 0-1-16,4 0 0 15,-2-2 0-15,1 1 1 0,-1-1-1 16,0 0 0-16,1 5 0 15,-2-5 0-15,2 1-1 16,0-2 1-16,0 5-1 16,-2-6 0-16,2 8-2 0,-3-4 0 15,6 0 0-15,-3 2 0 16,3 1 0-16,0 0 0 16,-4 2 0-16,7-3 0 15,-1 1 0-15,3-2 0 16,-6 1 0-16,3-2 0 0,0 2 0 15,3-1 0-15,-4-1 0 16,4 0 0-16,-2 0 0 16,-1-2 0-16,2 2 0 15,0 0 0-15,-1 3 0 16,1-3 0-16,-1 0 0 0,1 0 0 16,1 3 0-16,0-3 0 15,-1 5 0-15,1-2 0 0,-2-1 0 16,2 2 0-16,-2-1 0 15,3 3 0-15,-3-3 0 16,1-1 0-16,1 1 0 16,-3-1 0-16,3-2 0 0,-4 0 0 15,-1 3 0-15,2-2 0 16,0-2 0-16,-5 4 0 16,3 0 0-16,0-3 0 15,-4 0 0-15,4 3 0 16,0-4 0-16,0 4 0 0,1 1 0 15,2-5 0-15,-1 1 0 16,0 3 0-16,0-1 0 16,0-1 0-16,-3-1 0 15,4 5 0-15,-4-5 0 0,1 1 0 16,2 2 0-16,-2 1 0 16,-1-2 0-16,6 1 0 15,-3-1 0-15,0 1 0 0,0 0 0 16,3 2 0-16,-3-2 0 15,3-3 0-15,-4 2 0 16,-1-2 0-16,2 3 0 16,-2 0 0-16,2-1 0 0,-6-1 0 15,5 2 0-15,-7-4 0 16,6 1 0-16,-6 1 0 16,6-1 0-16,-5 0 0 15,2 3 0-15,-3-3 0 16,6 1 0-16,-5 2 0 0,1 0 0 15,2 0 0-15,-1 2 0 16,2 0 0-16,1 0 0 16,-1 1 0-16,6-2 0 15,-3 2 0-15,3-2 0 16,2 4 0-16,0-4 0 0,3 7 0 16,7 4 0-16,-16-15 0 15,16 15 0-15,-12-12 0 0,12 12 0 16,-10-12 0-16,10 12 0 15,-15-15 0-15,15 15 0 16,-17-14 0-16,9 6 0 16,-2-2 0-16,3 2 0 0,0-2 0 15,7 10 0-15,-18-12 0 16,18 12 0-16,-12-13 0 16,12 13 0-16,0 0 0 15,-10-10 0-15,10 10 0 16,0 0 0-16,0 0 0 0,-10-9 0 15,10 9 0-15,0 0 0 16,0 0 0-16,0 0 0 16,0 0 0-16,0 0 0 15,-5-7 0-15,5 7 0 0,0 0 0 16,0 0 0-16,0 0 0 16,0 0 0-16,0 0 0 15,0 0 0-15,0 0 0 0,-2 9 0 16,2 4 0-16,2 4 0 15,0 2 0-15,3 4 0 16,3 3 0-16,-4 2 0 16,2-1 0-16,-3-1 0 0,1-2 0 15,1-4 0-15,-2-2 0 16,1-2 0-16,-4-3 0 16,0-13 0-16,5 16 0 15,-5-16 0-15,0 0 0 0,0 9 0 16,0-9 0-16,0 0 0 15,0 0 0-15,0 0 0 16,0-12 0-16,0 2 0 16,0-3 0-16,-5-5 0 15,1-1 0-15,1-3 0 16,-2 0 0-16,3-4 0 0,-3 2 0 16,3 2 0-16,-2-1 0 15,2 6 0-15,0 2 0 0,2 3 0 16,-3 4 0-16,3 8 0 15,-2-12 0-15,2 12 0 16,0 0 0-16,0 0 0 16,0-10 0-16,0 10 0 0,0 0 0 15,0 0 0-15,0 0 0 16,0 0 0-16,0 0 0 16,0 0 0-16,5-5 0 15,-5 5 0-15,15 0 0 0,-5 0 0 16,5-2 0-16,-1-3 0 15,7 0 0-15,0-5 0 16,2 1 0-16,2-8 0 16,0 3 0-16,-5-1 0 15,-1 5 0-15,-3 1 0 0,-2 1 0 16,-6 3 0-16,-8 5 0 16,0 0 0-16,0 0 0 15,0 0 0-15,0 0 0 0,0 0 0 16,0 0 0-16,0 5 0 15,-3 7-20-15,3-12-69 16,13 8-3-16</inkml:trace>
  <inkml:trace contextRef="#ctx0" brushRef="#br0" timeOffset="98074.8238">27267 12039 335 0,'0'0'7'0,"0"0"2"0,0 0 3 16,0 0 3-16,0 0 0 16,0 0-1-16,0 0 0 15,0 0 0-15,-4 0-5 16,4 0-4-16,-3 12-2 15,3 1-1-15,0-3 0 16,3 2-1-16,4 3 2 0,1-2 1 16,6-1-1-16,2-5 2 15,3 1-1-15,4-6 1 0,2-2-1 16,0 0 1-16,-1-7 1 16,1-3-1-16,-3-5 0 15,-4 1 0-15,-6-7-5 16,-7 1 0-16,-2 1 0 0,-6 1 0 15,-9 4 0-15,-3-1 0 16,-5 7 0-16,-2 2 0 16,-1 6 0-16,1 0 0 15,2 8 0-15,3 2 0 16,2 1 0-16,4-2 0 0,9 4 0 16,2-3 0-16,2 0 0 15,9 2 0-15,4-5 0 16,2 1 0-16,5-6 0 15,3-2 0-15,2-2 0 0,-2-4 0 16,-2-6 0-16,-4 0 0 16,-3-3 0-16,-11 0 0 15,-3 1 0-15,-4-2 0 0,-10 4 0 16,-6 2 0-16,-7 5 0 16,0 5 0-16,-3 0 0 15,4 7 0-15,2 4 0 0,1 1 0 16,7 3 0-16,1-3-17 15,10 3-27-15,14 0-41 16,-4-3-2-16</inkml:trace>
  <inkml:trace contextRef="#ctx0" brushRef="#br0" timeOffset="98749.3042">27400 12010 277 0,'0'0'4'15,"0"0"3"-15,0 0 2 0,0 0 2 16,0 0 2-16,0 0 0 16,0 0 2-16,0 0 2 15,0 0-2-15,0-10-2 16,0 10-1-16,9-13-2 15,1 2 0-15,3-1-1 16,1-2-1-16,9-8-1 0,5-1 0 16,1-4-1-16,6-3-1 15,2-4 0-15,3 2-1 16,2-6 2-16,3 2-1 0,-2 0 0 16,-4 4-1-16,-4 0 1 15,-1 5 0-15,-1-3-1 16,-8 5-4-16,0 3 0 15,-7 0 0-15,-4 4 0 0,-1 1 0 16,-3 5 0-16,-1 2 0 16,-4 0 0-16,-5 10 0 15,5-8 0-15,-5 8 0 16,0 0 0-16,0 0 0 0,0 0 0 16,0 0 0-16,0 0 0 15,0 0 0-15,0 0 0 16,0 0 0-16,0 0 0 15,-5 0 0-15,5 0 0 16,0 0 0-16,0 0 0 0,-10 10 0 16,10-10 0-16,0 0 0 15,-9 8-10-15,9-8-12 16,-11 0-19-16,11 0-45 0,0 0 1 16</inkml:trace>
  <inkml:trace contextRef="#ctx0" brushRef="#br0" timeOffset="99130.63">27874 11350 373 0,'0'0'6'0,"0"0"3"15,0 0 1-15,0 0 0 16,0 0 1-16,5-7 0 15,-5 7 1-15,22-13 1 16,-4 1-5-16,4-2-3 0,5-1-2 16,6-2 1-16,2-1-1 15,-3 3 0-15,1-1-1 16,-8 4 1-16,-6 5 0 0,-6 0-1 16,-3 4 0-16,-10 3 0 15,0 0 0-15,0 10 0 16,-8 3 0-16,-2 1-1 15,-2 6 0-15,2 5 0 0,-3 3 0 16,1 3 1-16,-3 2-2 16,5-4 1-16,0 1-1 15,8 3-3-15,-1-8-5 16,3-1-13-16,0 6-45 0,0-11-16 16</inkml:trace>
  <inkml:trace contextRef="#ctx0" brushRef="#br0" timeOffset="100311.4793">27322 12019 169 0,'0'0'10'0,"0"0"7"16,0 0 7-16,0 0 6 16,0 0 1-16,5 0 2 0,-5 0 1 15,0 0 2-15,0 0-10 16,0 0-6-16,-2-7-6 15,-6 0-4-15,4-4-4 16,-7 1-1-16,-1-7-1 0,-2 2 0 16,-2-4-1-16,-2-4 0 15,1 3 1-15,-8-7-1 16,5 4 0-16,-6-5 0 16,-4 1 1-16,2-4 0 0,-1-1 0 15,-1 3 0-15,0 4-1 16,2-3-3-16,1 6 0 15,2 2 0-15,2 3 0 16,2 2 0-16,3 0 0 16,2 4 0-16,2 2 0 0,4 1 0 15,2 2 0-15,8 6 0 16,-12-8 0-16,12 8 0 0,0 0 0 16,0 0 0-16,0 0 0 15,-9-5 0-15,9 5 0 16,0 0 0-16,0 0 0 15,0 0 0-15,0 0 0 16,0 0 0-16,0 0 0 0,0 0 0 16,0 0 0-16,0 0 0 15,0 0 0-15,0 0 0 16,0 0 0-16,0 0 0 16,0 0 0-16,0 0 0 15,0 0 0-15,0 0 0 0,0 0 0 16,0 0 0-16,-3-10 0 15,3 10 0-15,0 0 0 16,0 0 0-16,0 0 0 0,0 0 0 16,-10-9 0-16,10 9 0 15,0 0 0-15,0 0 0 16,-5 9 0-16,0 4 0 16,-2 6 0-16,2 3 0 0,-3 6 0 15,1 1 0-15,-6 4 0 16,3 1 0-16,3-9 0 15,-1 3 0-15,1-6 0 0,-1-5 0 16,6-5 0-16,-1-2 0 16,3-10 0-16,0 8 0 15,0-8 0-15,0 0 0 16,0-12 0-16,5-3 0 16,1-8 0-16,3-4 0 0,1-5 0 15,1-3 0-15,1-4 0 16,0 4 0-16,1-2 0 15,-4 5 0-15,-1 5 0 16,0 1 0-16,-1 7 0 16,-5 3 0-16,1 7 0 0,-3 9 0 15,5-13 0-15,-5 13 0 16,7 0 0-16,3 6 0 16,2 1 0-16,9 0 0 0,0 3 0 15,7 2 0-15,4 0 0 16,1-1 0-16,12 7 0 15,-4-6-85-15,5-3-2 0</inkml:trace>
  <inkml:trace contextRef="#ctx0" brushRef="#br2" timeOffset="123374.2454">27417 11930 148 0,'0'0'7'16,"0"0"4"-16,0 0 2 0,-5 0 2 16,5 0 0-16,0 0-1 15,-10 5 2-15,10-5-2 16,0 0-5-16,0 0-5 16,0 0-2-16,0 0-1 0,-8 8-1 15,8-8 2-15,0 0 1 16,0 0 3-16,0 0 1 15,0 0 3-15,0 0 3 0,0 0 3 16,8-3 0-16,-8 3 2 16,17-17 1-16,-4 4-2 15,1-1-3-15,4-4-2 16,2-5-2-16,2 4-2 16,1-5-2-16,2 1-1 15,-4 1-1-15,2-1-1 0,0 1 1 16,-3-3 0-16,2 6-1 15,0-7 0-15,-2 4 0 16,2 0-1-16,1-2 0 16,-3 4 0-16,3-4 0 0,-2 5-1 15,-1 2 1-15,1-2 0 16,-4 2 0-16,0 0 0 16,-2 2 0-16,3-2 0 0,-6 5-1 15,3-2 1-15,-1-3-1 16,0 5-1-16,-5 1 0 15,3 1 0-15,1-3 0 0,-1 6 0 16,1-3 0-16,-3 1-1 16,-1 3 1-16,2 0 1 15,3-7-1-15,-1 3 0 16,0 2 0-16,-1-2 0 0,1 2 0 16,1-1 0-16,4-2 0 15,-4 2 0-15,-1-1 0 16,2 3-1-16,-2-5 0 15,-1 2 1-15,0-2-2 16,1 0 1-16,-4 0 0 0,1 3-1 16,1-3 0-16,1-1 0 15,-3 1 1-15,2-3-1 16,-2 2 0-16,1-1-1 16,3-2 0-16,-1 2-1 0,4-1 1 15,-4 1 0-15,3-2 1 16,-3 4-1-16,3-3 1 15,-3 3 1-15,0-1 1 0,-1-1 0 16,1 1 0-16,-2 3 0 16,3-5 0-16,-4 3 0 15,4 0 0-15,-1-1 1 16,0 0-1-16,4-2 0 16,-7 4 0-16,5 3 0 15,-5-2 0-15,1 0 0 0,-10 10 0 16,10-7 0-16,-10 7 0 15,0 0 1-15,0 0-1 16,0 0 0-16,0 0 0 16,0 0-3-16,0 0-1 0,0 0-5 15,0 0-9-15,0 0-24 16,0 6-38-16,0-6-2 0</inkml:trace>
  <inkml:trace contextRef="#ctx0" brushRef="#br2" timeOffset="123823.1991">28372 10692 327 0,'0'0'2'16,"0"0"0"-16,0 0 0 0,0 0-1 16,0 0-1-16,0 0 0 15,0 0 3-15,9 0 3 16,-9 0 2-16,21-8 1 0,-2 6 1 16,3-6 1-16,6 1 2 15,2-3 1-15,4-3-4 16,-4 4-4-16,0-3-4 15,-7 6-3-15,-6 1-1 16,-2 5-1-16,-5 0 1 16,-6 5 1-16,-1 7 1 0,-3 8 1 15,0 5 1-15,-3 2 2 16,1 5 1-16,-3 6-1 16,3-2-1-16,-3 2-1 15,3-3-1-15,-1-5 0 16,3-3 0-16,0-3-3 0,0-4-4 15,5-2-22-15,5-2-46 16,-3-3-3-16</inkml:trace>
  <inkml:trace contextRef="#ctx0" brushRef="#br2" timeOffset="124778.194">28347 10270 402 0,'0'0'3'0,"0"0"1"15,0 0 0-15,0 0 1 16,5-2 0-16,-5 2 1 16,12-10 3-16,3 3-1 15,-1-5-2-15,11-3-1 16,3-5 0-16,7-3 0 0,-1 1 0 15,4-1-3-15,-5 4-1 16,-4 6-1-16,-9 1-1 16,0 6 0-16,-13 6 1 0,-2 8 0 15,-5 8-1-15,-3 6 2 16,-6 5-1-16,-7 4 1 16,2 7 0-16,-4 2 1 15,1-3-2-15,2-2 0 0,0-6 0 16,6-4 0-16,3-5 0 15,6-5 0-15,6-8 1 16,11-7-2-16,3-4 1 0,10-7 0 16,0-4 0-1,7 0 1-15,5-7 0 0,3 0-1 16,-3 3-2-16,-5 1-3 16,-5 2-7-16,-5 9-10 15,-2 5-46-15,-9 2-14 16</inkml:trace>
  <inkml:trace contextRef="#ctx0" brushRef="#br2" timeOffset="132200.3918">27320 11943 190 0,'0'0'6'15,"0"0"3"-15,0 0 2 0,0 0 4 16,0 0 3-16,0 0 2 16,7 0 4-16,-7 0 4 15,0 0-6-15,0 0 0 16,0 0-2-16,0 0-3 16,5-6-3-16,-5 6-2 0,-3-14-4 15,1 4-2-15,-5 1-2 16,0-6-1-16,-6-2 0 15,1 3-1-15,0-4-1 16,-4 1 1-16,2 3-1 0,-2-3 0 16,2 1 0-16,-4-1 0 15,3 2 1-15,0 0-1 16,1 1 0-16,-4-4 2 16,-2 1-1-16,8-1 1 0,-4 0-1 15,2 2 1-15,-2-1-1 16,4-1 1-16,0 3 0 15,2 3-1-15,0-3 0 16,-3 4 0-16,4 2 0 16,-1-1-1-16,0 3 0 0,0 0 1 15,0-3-2-15,0 0 1 16,-3 3-1-16,4-4 1 16,-2 2-1-16,4-1 1 15,-3-1 0-15,1-1 0 0,-2 0 0 16,2 0-1-16,-5-1 1 15,2-4 0-15,0 4-1 16,-3-1 0-16,1-2 0 0,-4-1 0 16,1 2 0-16,2-2 0 15,0 2 0-15,0 0 0 16,-6-2 0-16,9 0 0 16,-5 0 0-16,0-1 0 15,1-1 0-15,0 3 0 16,-2-4 0-16,-2 3 0 0,0-3 0 15,0 3 0-15,1 0-1 16,-4-1 1-16,0 3-1 16,7-2 1-16,-2 3 0 0,-2 1-1 15,5-2 1-15,0 3-1 16,0-1 2-16,2 0 0 16,1 4 0-16,0-4-1 0,-1 3 1 15,1 1 0-15,-1-1-1 16,1-2 1-16,-2 2-1 15,1-3 1-15,3 6-1 16,-5-4 2-16,5-1-2 16,0 0 0-16,0 4 0 0,0-2 0 15,1 1 0-15,0 2 0 16,0-4 0-16,9 11 0 16,-12-10 0-16,12 10 0 15,-13-13 0-15,13 13 0 16,0 0 0-16,-7-12 0 0,7 12 0 15,0 0 0-15,0 0 0 16,-10-7 0-16,10 7 0 16,0 0 0-16,0 0 0 0,0 0 0 15,0 0 0-15,0 0 0 16,0 0 0-16,0 0 0 0,0 0 0 16,0 0 0-16,0 0 0 15,0 0 0-15,0 0 0 16,-8-12 0-16,8 12 0 15,-8-10 0-15,8 10 0 16,-12-15 0-16,12 15 0 0,-15-12 0 16,15 12 0-16,-10-13 0 15,10 13 0-15,0 0 0 16,0 0 0-16,0 0 0 16,0 0 0-16,0 0 0 15,-7-5 0-15,7 5 0 0,0 0 0 16,0 0-4-16,0 0-1 15,-2 13 1-15,2 2 0 16,0 5-1-16,0 2 1 16,0 7 1-16,0 2 1 0,0 2 2 15,2 3 0-15,1-4 0 16,-3-8 0-16,2-1 0 0,-2-8 0 16,2 0-1-16,-2-6 2 15,0-9 0-15,0 11 0 16,0-11 2-16,0 0-1 15,0 0 0-15,0 0 1 0,0-12-2 16,-4-1 1-16,1-3-1 16,-2-5-1-16,0-4-1 15,-3-3 0-15,4-2 1 16,-1 1 0-16,0 2 0 16,3 3 1-16,-2-5-1 15,2 7 1-15,-1 5 0 0,1 2 0 16,2 6 0-16,0 9 0 15,-2-18-1-15,2 18 0 16,0 0-2-16,0 0 0 16,0 0-1-16,0 0 1 0,9-2-1 15,2 2 1-15,3 0 1 16,6-3 1-16,5 0 1 16,3 0 0-16,4 0 0 0,0-6 1 15,3 5-1-15,-3-4-2 16,-4 0 0-16,-6 1-4 15,-2 2-6-15,-5 3-16 16,-1 2-54-16,-14 0-2 0</inkml:trace>
  <inkml:trace contextRef="#ctx0" brushRef="#br2" timeOffset="135218.7095">25381 10198 243 0,'0'0'8'16,"0"0"3"-16,0 0 4 15,0 0 1-15,0 0 4 0,0 0 2 16,0 0 0-16,0 0 2 15,0 0-5-15,0 0-3 16,0 0-3-16,0 0-3 16,0 0-2-16,0 0-2 0,0 0-1 15,0-9-2-15,5-2-2 16,3 2-2-16,-1-1 0 16,5 0-1-16,3 5 1 15,2 0-1-15,1 5 0 0,-1 0 0 16,-2 10 1-16,0 5 0 15,-2 7 1-15,-6 2 1 16,-5 6-1-16,-2 3 2 0,0-1 0 16,-4 1 0-16,-1-4 0 15,-6-5-1-15,4-4 1 16,2-2 0-16,0-8 0 16,5-10 0-16,0 0-2 0,-5-10 0 15,5-13 0-15,0-4 0 16,3-8 0-16,2-4 0 15,-1-3-1-15,-1-5 1 16,2 7 2-16,1 6 2 16,-6 4 0-16,2 10 0 15,-2 5 0-15,0 7-1 0,0 8-2 16,0 0-1-16,0 0-1 16,0 0-1-16,5 16-2 0,0-7 0 15,2 7 0-15,3 1 1 16,5-2 1-16,5 2 2 15,2-2 0-15,3-6-1 16,0-3-4-16,0-9-17 16,5-2-56-16,-3-5-1 0</inkml:trace>
  <inkml:trace contextRef="#ctx0" brushRef="#br2" timeOffset="137947.586">27476 11898 274 0,'0'0'6'0,"0"0"1"16,0 0 2-16,0 0 1 15,-9 0 0-15,9 0 2 16,0 0-2-16,0 0-2 15,0 0-10-15,0 0-18 0,0 7-42 16,0-7-8-16</inkml:trace>
  <inkml:trace contextRef="#ctx0" brushRef="#br2" timeOffset="139094.2998">30576 8821 211 0,'0'0'8'0,"0"0"2"16,0 0 4-16,0 0 3 15,0 0 2-15,0 0 2 16,-7 0 2-16,7 0-1 15,0 0-5-15,0 0-2 0,0 0-2 16,0 0-3-16,0 0-1 16,0 0-2-16,0 0-1 15,5-2 0-15,-5 2 0 16,13-22 0-16,-1 4-1 0,6-7 0 16,1-7 0-16,11-15 1 15,4-5-1-15,9-13 0 16,4-6-1-16,8-6 0 15,7-5-2-15,7-1 0 16,1-2-1-16,5 3-2 16,-6-2 0-16,1 4 0 0,2 9 1 15,-8 3-1-15,-4 7 1 16,-7 4 0-16,-3 7 1 16,-8 6 0-16,-5 5 0 0,-3 5 0 15,-11 8 0-15,2 6 1 16,-13 5 1-16,1 6-1 15,-13 9 0-15,12-13 1 0,-12 13-1 16,0 0 0-16,0 0-1 16,0 0 0-16,11 0-1 15,-11 0 0-15,0 0-1 16,0 0 1-16,0 0 0 0,0 0 0 16,0 0 0-16,0 0 0 15,0 0-1-15,0 0 0 16,0 0-1-16,0 0-2 15,-9 0-2-15,9 0-2 16,0 0-5-16,0 0-6 16,0 0-13-16,0 0-34 0,0 0-17 15</inkml:trace>
  <inkml:trace contextRef="#ctx0" brushRef="#br2" timeOffset="139537.9051">31672 7282 330 0,'0'0'5'0,"0"0"3"15,0 0 4-15,0 0 2 0,-4 0 2 16,4 0 0-16,0 0 1 15,0 0-1-15,0 0-4 16,0-12-5-16,7 2-2 16,8-2-1-16,10 0-3 0,0-8 0 15,3 0-1-15,1-5 1 16,4 6 0-16,-7-1 2 16,-8 5-1-16,0 2 1 15,-9 8-1-15,-9 5 0 0,10-4-1 16,-10 8 2-16,0 14-2 15,-7 1 0-15,4 8 0 16,-1 6 0-16,-1-1 0 16,-3 7 0-16,8-1 1 0,-3-3-2 15,1-4-1-15,4-5 0 16,3-2-4-16,-3-6-2 16,4-5-4-16,-1-1-7 15,-5-12-21-15,12 14-44 16,-12-14-1-16</inkml:trace>
  <inkml:trace contextRef="#ctx0" brushRef="#br2" timeOffset="140704.4904">32008 6866 321 0,'0'0'6'15,"0"0"4"-15,0 0 3 16,0 0 2-16,0 0 3 16,0 0-3-16,0 0 1 0,0-14 1 15,13 1-6-15,1-1-4 16,9-7-3-16,0 0-1 15,4-8-1-15,0 0 1 16,6 4-1-16,-14 1 0 16,-1 4 1-16,-1 5-1 0,-2 0 0 15,-5 8-1-15,-10 7-1 16,0 0-1-16,4 7 1 16,-4 10-1-16,4 4 0 0,-4 6 0 15,-6 5 0-15,-6 5 1 16,0 3 1-16,-1-3 0 15,3 0-1-15,3-4 1 16,-3-6-1-16,0-3-1 16,8-7 1-16,2-4 0 0,0-2 0 15,0-11 1-15,12 4 0 16,-12-4 1-16,25-7 0 16,-5-7 0-16,5-3 1 15,1 1-1-15,8-9 0 0,3 3-1 16,-5-2 0-16,5 5 0 15,-7-1-1-15,0 3 1 16,-5 5 0-16,-6 5 1 16,-11-1 0-16,2 5 0 15,-10 3 1-15,0 0-1 0,0 0 1 16,0 0-1-16,0 0 0 16,0 0-1-16,0 0-1 0,0 0 0 15,0 0-1-15,0 0-2 16,0 0-2-16,0 0-3 15,-5 3-5-15,5-3-10 16,-23 27-44-16,23-27-20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14T07:03:54.57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6968 8036 242 0,'0'0'4'16,"0"0"1"-16,0 0 3 16,-8 5 3-16,3 5 2 0,0 4 3 15,3 4 0-15,-3 6 3 16,5 5-3-16,0 5 2 15,2 3-2-15,8 1-4 16,5 0-1-16,5-3-1 16,7 0-1-16,5-3-1 0,11-5-1 15,4-3-1-15,8 0-1 16,9-4-1-16,8-8 0 16,6 0 1-16,6-5-3 15,8-2 1-15,5-5-1 0,5 0 0 16,5-5 1-16,5-2-1 15,7 0-1-15,3-3 0 16,2-3 1-16,1 1-1 16,1 3 0-16,1 0 0 0,0 0 0 15,5 1 0-15,-5 3 0 16,-3-2 0-16,5 2 1 16,-3-2-1-16,4-1 0 0,4-2 1 15,2 3 0-15,-1-3-1 16,5 0 0-16,-2 1 1 15,0-2-1-15,-2 5 0 16,-7 2 0-16,3 2 0 16,-7 2 0-16,-1 0-1 0,-7 5 1 15,-4 2 0-15,-1 4 1 16,1 4-2-16,-7 2 0 16,-8 5 0-16,-4-1 0 15,-4 8 0-15,-7-2 0 0,-7 4 0 16,-10 4 0-16,-8 0 0 15,-6 2-2-15,-5 3 1 16,-10-3 0-16,-4-3 2 0,-9 4-1 16,-1-8 0-16,-5-1 0 15,-9-2-1-15,-1-6 1 16,-6-5 0-16,-2 0 0 16,0-7 0-16,0-9 0 0,0 13 1 15,0-13 2-15,0 0-3 16,0 0 0-16,0 0 0 15,0 0 0-15,0 0 0 16,0-8 0-16,0 8 0 16,8-17 0-16,-1 3 0 0,3-1 0 15,5-6 0-15,2 1 0 16,6-2 0-16,7 0 0 16,4 3 0-16,3-7 0 15,9 6 0-15,3-4 0 0,8 2 0 16,5 2 0-16,6-3 0 15,1 3 0-15,8 1 0 16,3-1 0-16,5 2 0 0,2-1 0 16,2 1 0-16,3 1 0 15,5 2 0-15,2-2 0 16,6-1 0-16,-6 6 0 16,8-3 0-16,-5 0 0 0,0 3 0 15,-3 0 0-15,1 2 0 16,-1 0 0-16,-4 0 0 15,-1 1 0-15,-2 0 0 16,-3 0 0-16,3-2 0 16,-2 4 0-16,2 0 0 0,2 0 0 15,1 1 0-15,2 4 0 16,0-3 0-16,2 2 0 16,5 1 0-16,1 2 0 15,2 0 0-15,2 0 0 0,-5 0 0 16,4 0 0-16,-2 0 0 15,-1 0 0-15,-1 0 0 16,-4 0 0-16,-1 0 0 0,-4 0 0 16,2 0 0-16,-1 2 0 15,0 1 0-15,0-3 0 16,-4 3 0-16,0-1 0 16,-2 0 0-16,-3 1 0 0,-1 0 0 15,-4-1 0-15,1 0 0 16,-7 1 0-16,4 2 0 15,-6-3 0-15,4 3 0 16,-4-3 0-16,1 4 0 0,-1-1 0 16,1-4 0-16,-3 5 0 15,1-4 0-15,-1 4 0 16,-3-3 0-16,-2-2 0 16,-2 2 0-16,0 0 0 15,-6-3 0-15,-1 0 0 0,-2 0 0 16,-3 0 0-16,1 0 0 15,-4 0 0-15,2 0 0 0,-2 2 0 16,0-2 0-16,-3 0 0 16,5 3 0-16,-5 0 0 15,1-2 0-15,-1 2 0 16,2-3 0-16,-6 2 0 16,-1-2 0-16,0 3 0 0,-2-3 0 15,-2 3 0-15,-4-3 0 16,3 0 0-16,1 0 0 15,-1 2 0-15,-2-2 0 16,2 0 0-16,-2 3 0 16,2-1 0-16,-2-2 0 15,0 0 0-15,-3 2 0 0,-2-2 0 16,-2 0-3-16,-1 0 0 16,-8 0-1-16,2 0 1 15,-4 0-1-15,-2 0 1 0,-3 0 0 16,3 3 1-16,-3-3 1 15,6 0 0-15,2 2 1 0,4 1 0 16,1-3 0-16,5 0-1 16,3 2 1-16,-1-2-1 15,0 2-1-15,0 1-1 16,-7 0 0-16,5-3 1 16,-7 2-1-16,2-2 1 0,0 0 0 15,-1 0 0-15,1 0 1 16,5 0 0-16,-3 0-1 15,8-2 0-15,-3 2 0 16,3 0 0-16,3 0-1 0,-1 0 0 16,-2 0 0-1,-1 0-1-15,-1 0 2 0,1 0-1 16,-2-3 1-16,2 3 0 16,-4-3 1-16,2 1 0 15,-2 2 1-15,2 0-1 0,3 0 1 16,-3 0-2-16,2 0-1 15,-4 0 0-15,5 0 0 0,0-2 1 16,-6-1 1-16,1 1 0 16,3-3 0-16,-4 0 2 15,1-5 1-15,0 0 1 16,-2 1-1-16,-1-8-1 0,3-2-1 16,-3-1-1-16,6-1-1 15,-4-5 0-15,-1 4-1 16,2-3 0-16,-5 1 1 15,-4-1 1-15,0 3 0 0,-6-2 0 16,-5 5 2-16,-6-1 0 16,1 1 0-16,-2-1-3 15,-1 0-4-15,-2 0-4 16,0 1-6-16,0-1-13 16,0 5-30-16,0 0-16 15</inkml:trace>
  <inkml:trace contextRef="#ctx0" brushRef="#br0" timeOffset="1743.8454">14177 9157 418 0,'0'0'6'0,"0"0"-1"15,0 0 1-15,0 0-2 0,0 0 0 16,0 0 1-16,-7 14-1 15,4 8 1-15,3 10-5 16,-2 4 0-16,-1 10-1 16,3 11 3-16,-3 0-1 0,0 5-3 15,1-1-7-15,-3-8-14 16,-2-9-50-16,2 9-6 16</inkml:trace>
  <inkml:trace contextRef="#ctx0" brushRef="#br0" timeOffset="1963.3115">13632 9260 436 0,'0'0'3'16,"0"0"-1"-16,0-18 0 16,10 1 2-16,10-10 2 15,17-3-1-15,11-10 2 16,14-3-1-16,14-6-2 0,9 3 1 15,10 0-2-15,-1 12-4 16,-2 5-8-16,-5 8-33 16,-7 18-37-16,-13 3-2 15</inkml:trace>
  <inkml:trace contextRef="#ctx0" brushRef="#br0" timeOffset="2317.8725">14510 9561 371 0,'0'0'1'0,"0"0"-1"16,-5 5 1-16,5-5 0 15,-7 15 0-15,3-4 0 16,2-1 1-16,2 2 0 15,2-2 2-15,7-3 0 0,5-4-1 16,6-3 2-16,5-3 0 16,-3-6 0-16,3-6 2 15,-2-5 0-15,-3-6-1 16,-6 0 1-16,-4-2-1 16,-10 1-1-16,-2 4-1 0,-13 4-1 15,-3 7-1-15,-9 7-2 16,-3 5-1-16,-5 2-3 0,5 13-8 15,1 0-13-15,5-8-45 16,8 10-7-16</inkml:trace>
  <inkml:trace contextRef="#ctx0" brushRef="#br0" timeOffset="2482.4813">14910 8819 469 0,'0'0'5'0,"0"0"0"0,0 0 0 16,0 0-1-16,0 0 0 16,-3 7 0-16,3 15 0 15,0 8-5-15,10-7-76 16,3 31-7-16</inkml:trace>
  <inkml:trace contextRef="#ctx0" brushRef="#br0" timeOffset="3517.5707">23999 8501 425 0,'0'0'5'0,"0"0"1"0,0 0 0 16,0 0-1-16,0 0-2 15,0 0 1-15,0 18-1 16,2 2 1-16,-2 5-5 16,5 4-1-16,-2 10 0 15,1 7 2-15,1 3 1 16,0 3 0-16,-2-5-2 0,2 1-7 16,-5-9-13-16,0-8-42 15,0 3-13-15</inkml:trace>
  <inkml:trace contextRef="#ctx0" brushRef="#br0" timeOffset="3805.3496">23650 8474 351 0,'0'0'4'0,"0"0"2"16,5-9 3-16,-5 9 1 15,21-21 3-15,-1 7 0 16,6-4 0-16,15-1 1 16,1-6-4-16,10 6-2 15,5-4-2-15,1 3-2 16,-1 5-2-16,-6 3-1 16,-5 5 0-16,-14 1-1 0,-5 6 0 15,-7 0-1-15,-10 6-3 16,-10-6-2-16,5 21-10 15,-5-8-31-15,-5 4-30 0,0 0-2 16</inkml:trace>
  <inkml:trace contextRef="#ctx0" brushRef="#br0" timeOffset="4200.2532">24335 9002 435 0,'0'0'3'0,"0"0"0"16,0 0-1-16,0 0 0 0,0 0-1 16,2 8 1-16,0 4 0 15,1 2 0-15,-1 6-3 16,1 6-1-16,-3-2 2 15,4 6-1-15,-1-1-8 0,-3-4-16 16,0-2-50-16,2-1-2 16</inkml:trace>
  <inkml:trace contextRef="#ctx0" brushRef="#br0" timeOffset="4557.7824">24618 8480 408 0,'0'0'4'0,"0"0"1"15,0-12 1-15,0 1 1 16,4 1-1-16,1-2 1 16,3-3-1-16,2 2 0 0,2 1-4 15,1 2-2-15,-1 8-2 16,4 0 0-16,-2 4 0 15,-2 5 0-15,-1 8 1 16,-7 4-1-16,-1 7 1 0,-3 4 0 16,-3-2 1-16,-9 4 0 15,-1 0 0-15,-1-1 0 16,-1-6-2-16,5-4 1 16,0-7 0-16,7-2 0 15,3-12 2-15,8 13 0 0,9-13 0 16,15 0-2-16,9 0-9 15,3 0-41-15,11-13-22 16,2 1-4-16</inkml:trace>
  <inkml:trace contextRef="#ctx0" brushRef="#br0" timeOffset="5664.4702">22758 7610 299 0,'0'0'-1'15,"0"0"-2"-15,0 0 0 16,-2 7 0-16,0 8 2 0,-7 0-1 16,5 12 1-1,-1 1 1-15,2 11 3 0,3 6 4 16,3 5 0-16,6-1 1 16,14 3 1-16,9 0 2 15,8-8-1-15,10 1 0 16,14-8-1-16,6-7 0 0,7-5-2 15,8-10-2-15,2-5 0 16,3-8-2-16,4-2-1 0,5-5-2 16,-7-5-1-16,0-4 0 15,0-6-1-15,-5 2-1 16,-2-2 0-16,-9-2 0 16,-3 5 1-16,-8-3 1 0,-3 2 1 15,-3 3 0-15,-1 5 1 16,-4-2 0-16,-2 5 1 15,1 4-1-15,-3 3 1 16,4 0 1-16,-2 8-1 16,0 1-1-16,3 6 1 0,2 3-1 15,2 4 0-15,-1 3 1 16,1 2-1-16,1 3 0 16,-5 2 0-16,-5 0 0 15,-3 0 0-15,-4-2 0 16,-9 0 0-16,-2-8 0 0,-6 0 0 15,-1-6 0-15,-6-4 0 16,-1-4 1-16,-2-6-1 0,0-2 1 16,1-2 0-16,1-6 0 15,4-2-1-15,6-2 0 16,1-3-1-16,9-1 0 16,-1 0 0-16,4-2-1 0,2 3 0 15,2 1 0-15,2-2 0 16,0 6 1-16,3 3-1 15,-2-1 0-15,3 5 1 16,-3 3-1-16,1 0 1 16,-1 3-1-16,2 8 1 0,-6-1-1 15,-1 3 1-15,1 2 0 16,-4-3 0-16,2-1 1 16,3 2-1-16,-5-6 1 15,4-2 0-15,-2-5 0 16,4 0-1-16,-5-2 1 0,5-8 0 15,-4-5 0-15,-3 0-1 16,2-5 1-16,-7-4 2 0,-2-3 1 16,-7-6 1-16,-3-1 1 15,-6-4 1-15,-4 1 0 16,-4 2 1-16,-8 0-2 16,0 4-2-16,0 7-1 0,-6 0-3 15,1 7-8-15,5 0-44 16,0 17-29-16,-7-14-3 15</inkml:trace>
  <inkml:trace contextRef="#ctx0" brushRef="#br0" timeOffset="10415.8307">3003 11957 229 0,'0'0'3'0,"0"0"-1"16,0 0 0-16,0 0 1 15,-10-7-1-15,-5 4 0 16,-6 3 0-16,-9 0 0 0,-7 3-3 16,-4 2 1-16,-10 2-1 15,-1 6 1-15,-4 5-1 16,-2-3 2-16,-1 6 0 0,1 1 0 15,-1 3-1-15,6-3 0 16,4 3 0-16,9-5-1 16,-2 9 0-16,17 2-2 15,5-4-1-15,5 7-1 16,10 7 2-16,3 8 1 16,4 8-1-16,3 12 3 0,12 8 2 15,-4 5 0-15,4 20 2 16,-2 9 2-16,5 8-1 15,-12 4 2-15,1 4-2 16,-2 10 2-16,-7-6 0 0,0 6 2 16,-4-4-1-16,-6-5 0 15,-5-4-1-15,3 2 1 16,-4-5 0-16,4-4 0 0,3-3-4 16,-2 1 0-16,6-11-1 15,-5-3 0-15,-2-5-1 16,7-4 1-16,-3-9-1 0,1 0 1 15,-2-9 0-15,3-7 0 16,-1-8-1-16,4-6 1 16,1-8-1-16,2 1 0 15,-3-8-2-15,3-1 0 16,3-5 0-16,-3-2 0 16,0-1 0-16,0-2 0 0,0 2 1 15,0-8-1-15,0-1 2 16,-3-6-1-16,1-1 1 15,0-3 0-15,2-10 1 16,-5 9-1-16,5-9 0 0,0 0-1 16,0 0-1-16,0 0-1 15,0 0 0-15,0 8-2 16,7-1 1-16,7-1-1 0,11 2 2 16,13-1 0-16,21 0-2 15,21 0 3-15,22 4 0 16,17-2-20-16,14 9-48 15,30 6-4-15</inkml:trace>
  <inkml:trace contextRef="#ctx0" brushRef="#br0" timeOffset="11579.8014">9563 11789 309 0,'0'0'0'0,"0"0"-1"0,0 0-1 16,0 0 0-16,0 0 1 16,0 0 0-16,15 0 1 15,2-3 1-15,6 3-1 0,9-1 2 16,5-5 2-16,13 3-1 15,-3 1-1-15,10 2-1 16,-2 0 0-16,0 11-1 16,-6 4-1-16,-1 6 2 0,-7 13 0 15,-8 12-1-15,2 3 2 16,-7 13 1-16,-7 11 0 16,5 5 2-16,-6 14-1 0,1 7 1 15,-3 7 0-15,5 10 0 16,-6 16 0-16,0-3-1 15,-2 5-1-15,3 1-2 16,-6 2 2-16,1-5-3 16,-6-2 1-16,0-6 3 0,1-15-1 15,-5-2 1-15,-1-6 0 16,1-9 3-16,-1-8-2 16,-2-4 0-16,0-1 1 0,0-5-1 15,2 1-1-15,1-1 0 16,2-3-1-16,-3 4 1 15,3-3-2-15,1-2 0 16,-4-1 0-16,3-2-1 16,0-5-1-16,0-3 1 0,-3-4 0 15,5-1-1-15,-1-8 1 16,1 5 0-16,0-7 0 16,1-2 1-16,-3-4-2 0,-2-6 1 15,-1-5 0-15,-2 0 1 16,0-8-1-16,0-6 0 15,0 0 0-15,-2-3 0 16,2-10 0-16,-3 13-1 16,3-13 1-16,-5 9-1 0,5-9 1 15,0 0-1-15,-17 10 0 16,1-8 0-16,-1 1 0 16,-12-3 0-16,-14 0 0 15,-11 0 0-15,-12 0 0 0,-15-5 0 16,-16 3 0-16,-10-1 0 15,-3 3 0-15,-3 3-1 16,-2 6-5-16,10 9-16 16,15-1-55-16,14 5-2 0</inkml:trace>
  <inkml:trace contextRef="#ctx0" brushRef="#br0" timeOffset="13931.6226">9188 11994 204 0,'0'0'10'0,"0"0"3"15,-13-7-2-15,13 7 0 16,-17-11-1-16,4 11 1 15,-6-1 0-15,-2 1 0 16,-1 5-8-16,-6 8-3 0,1-1 2 16,-5 8 1-16,-3-1 0 15,-2 8 2-15,-2 0 0 16,-7 8 0-16,0 7 1 16,-2 4 0-16,-7 2-2 15,4 9 1-15,-4 5-1 0,0 5-1 16,0 5-1-16,6 0 0 15,4 5 1-15,3 9-1 16,1 2-1-16,7 1-1 16,4 5 1-16,2-3-1 0,9 1 0 15,1 0 0-15,9 1 0 16,0-8 0-16,7 0 0 16,2 1 2-16,0-5 0 0,8 3 0 15,2 3 0-15,2-2-2 16,1 0 1-16,1-1 1 15,4-4-2-15,2-3-2 16,2-2 1-16,5-11-1 0,3-2 0 16,2-8 1-16,9-4-1 15,3-5 0-15,0-3 0 16,9-5 1-16,7 0 0 16,-3-4 0-16,5-4-1 15,0-2 0-15,0-2 1 16,-2-5-1-16,2-3 1 0,-5-7-2 15,-4-2 0-15,2-6 1 16,-6-2-1-16,6-7 1 16,-5-6-1-16,1-4 1 0,-1-3 1 15,-2-8 1-15,1-8 0 16,-4-6 1-16,2-5 0 16,-4-5 1-16,-4-7-1 0,1-9 1 15,-2-3-1-15,-1-6 1 16,-7-3-1-16,2-2 0 15,-7-4-1-15,-1-3 0 16,-1-3-1-16,-1 1 0 16,1-4 0-16,-1 4 0 0,-2-4 2 15,-5 1 0-15,5 2 1 16,-7 2 1-16,-4-2 0 16,-4-2 1-16,-5 2 0 15,0 0-1-15,0 3-1 16,-7 0 0-16,0 5 0 0,-6 4 0 15,-2 3 2-15,-3 6-1 16,-2 2 0-16,-2 9 0 16,-7-1 0-16,-4 5-1 0,-7 4 0 15,-2 3 1-15,-2 7-2 16,-4 4-1-16,-7 9 0 16,0 7-1-16,1 7 1 0,-5 12-1 15,-7 3-1-15,4 15-1 16,-5 2-4-16,5 12-22 15,12 11-40-15,1 1-2 16</inkml:trace>
  <inkml:trace contextRef="#ctx0" brushRef="#br0" timeOffset="23990.9418">10803 12401 383 0,'0'0'6'16,"0"0"4"-16,0 0 1 0,0 0 1 15,0 0 0-15,0 0 1 16,0 0-1-16,5 0 1 16,-5 0-7-16,20-5-3 15,0 0-4-15,7 2-9 0,1 0-31 16,9-2-40-16,3 5 0 16</inkml:trace>
  <inkml:trace contextRef="#ctx0" brushRef="#br0" timeOffset="24148.5208">10820 12552 363 0,'0'0'2'0,"0"0"3"15,0 0 1-15,0 0 1 16,0 0 1-16,0 0 1 0,6 2 2 16,11-2 0-16,8-2-9 15,12-15-69-15,11 12-4 16</inkml:trace>
  <inkml:trace contextRef="#ctx0" brushRef="#br0" timeOffset="28616.2422">11460 12104 318 0,'0'0'9'0,"0"0"3"15,0-10 3-15,0 10 4 0,0-9 2 16,0 9-1-16,0-14 1 16,0 14-1-16,0 0-7 15,-13 5-6-15,1 17-2 16,-1 11-3-16,-1 4-1 0,-4 10-2 15,1 7 1-15,-1 9-1 16,6-7 1-16,4-1-1 16,8-9 1-16,0 0-1 15,11-15 1-15,5-4 0 16,7-7 0-16,2-10 1 0,2-2 0 16,3-8 0-16,0-8 1 15,-5-6 0-15,2-4 0 16,-7-7 0-16,-5-1 1 15,-5-7-1-15,-8 3 1 16,-2 3-2-16,-7 3 0 0,-8 4-2 16,-5 2-1-16,-2 10-2 15,-6 7-4-15,6 1-9 16,-6 6-13-16,7 0-48 0,3 6-4 16</inkml:trace>
  <inkml:trace contextRef="#ctx0" brushRef="#br0" timeOffset="29023.9926">11845 12189 365 0,'0'0'3'0,"0"0"0"15,-12 1 0-15,1 4 1 16,-1 1-1-16,-2-2 1 16,-2 6-1-16,2 0 0 0,1 5-4 15,3 0-1-15,5 2 1 16,3 0 0-16,2 1 1 0,7 1 0 16,8-1 1-16,2-1 2 15,6-2 0-15,7 0 0 16,-3-5 0-16,6 0 0 15,-7 0-2-15,1-1 1 0,-4-1-2 16,-5 0 2-16,-8-1 0 16,-10-7 1-16,2 15 1 15,-7-6-1-15,-10 1 2 0,-9 0-1 16,-4 0-1-16,-4-4-4 16,-6 2-9-16,1-4-18 15,-5-4-47-15,12-3-2 16</inkml:trace>
  <inkml:trace contextRef="#ctx0" brushRef="#br0" timeOffset="29161.6161">11902 12208 397 0,'0'0'4'16,"0"0"0"-16,0 0 0 15,15-10 0-15,-5 4-1 0,4-3-14 16,7 1-57-16,6 1-2 15</inkml:trace>
  <inkml:trace contextRef="#ctx0" brushRef="#br0" timeOffset="29462.266">12355 12138 376 0,'0'0'4'0,"-5"5"4"0,-6 3 1 16,-1 1-1-16,0 6 1 15,-3 5 0-15,-2 3 0 16,1 1-1-16,4 3-3 16,8-2-3-16,4 0 0 15,2-3-1-15,10-4 1 0,8-9 1 16,5-4-1-16,4-5 2 16,7-2-1-16,-4-8 1 0,3-5 0 15,-8-6 0-15,-2-8 1 16,-8 2-1-16,-7 0-1 15,-10 0-1-15,-5 2-1 16,-14 7-1-16,-9 6-4 0,1 12-18 16,-6 5-57-16,1 10-4 15</inkml:trace>
  <inkml:trace contextRef="#ctx0" brushRef="#br0" timeOffset="29999.6477">10737 13723 414 0,'0'0'4'15,"0"0"3"-15,0 0 0 16,0 0 0-16,0 0 0 16,0 0 0-16,9 0 0 0,1-5 1 15,3 1-7-15,6 1-9 16,6-2-18-16,-5-2-55 16,10 7-1-16</inkml:trace>
  <inkml:trace contextRef="#ctx0" brushRef="#br0" timeOffset="30149.8163">10766 13892 337 0,'0'0'2'15,"0"0"2"-15,0 0 1 16,0 0 1-16,0 0 2 0,0 0 2 16,17-5-1-16,3 2-5 15,3-3-34-15,14 0-38 16,-2-3-5-16</inkml:trace>
  <inkml:trace contextRef="#ctx0" brushRef="#br0" timeOffset="30760.1864">11281 13619 441 0,'0'0'3'0,"0"0"1"15,0 0-1-15,0 0 1 16,2-14 0-16,-2 14 0 0,15-15-1 16,-2 5 1-16,6 1-4 15,-1-2-1-15,5 3 0 16,1 7-3-16,-2-2-1 0,3 3-1 16,-7 3-2-16,-3 6 1 15,-8 3-2-15,-5 3 1 16,-2 3 1-16,-5 2 1 15,-4-4 2-15,-4 2 2 0,1-1 0 16,-3-2 1 0,7-2 0-16,1-1 0 0,2-2 1 15,5 0 0-15,0-10 2 16,14 14 0-16,4-5 0 16,3-2 1-16,0-2-1 0,2 4 1 15,2-1-1-15,0 0-1 16,-6-4 0-16,-3 6-1 15,-7 1 1-15,-6-2 0 16,-3 1 1-16,-10 2 0 0,-8 1-1 16,-4-6 1-16,-7 5 1 15,-4-1-1-15,-5-2-1 16,4-4-1-16,1-2-3 16,6-3-24-16,10-3-47 15,4-6-5-15</inkml:trace>
  <inkml:trace contextRef="#ctx0" brushRef="#br0" timeOffset="31082.0541">11845 13593 401 0,'0'0'0'0,"0"0"0"16,0 4 3-16,-5 6 1 15,-5 2 1-15,-3 6 0 0,-1 2 0 16,1-1 0-16,-2 6 0 15,2 0 0-15,6-3-2 16,7-4-2-16,0-4 0 16,11 2 0-16,10-9 0 0,4-5-1 15,5-2 0-15,3-5-1 16,-1-9-1-16,0-4 1 16,-4-4-1-16,-6-6 1 15,-10 4-1-15,-6-3 0 16,-6 4 1-16,-13 5 0 0,-10 4-1 15,-7 7 0-15,1 4-5 16,-8 3-8-16,7 10-25 16,7 4-36-16,-1 0-3 15</inkml:trace>
  <inkml:trace contextRef="#ctx0" brushRef="#br0" timeOffset="31392.5131">12251 13587 410 0,'0'0'2'16,"0"0"-1"-16,-4 8 2 15,-3-1 0-15,0 8 0 0,-3 0 0 16,2 5 1-16,3 3 0 16,0 1-1-16,5 0 0 15,8-4-1-15,7-2 0 16,10-5 0-16,-1-7 0 15,12-3 0-15,-2-6-1 0,3-9 0 16,-2-6 1-16,-5-6-1 16,-5-3 1-16,-11 0-1 15,-5-4 0-15,-12 4 0 16,-10 3 0-16,-17 9-1 0,-7 8-2 16,-2 7-15-16,-2 7-63 15,-5 5 1-15</inkml:trace>
  <inkml:trace contextRef="#ctx0" brushRef="#br0" timeOffset="33930.474">16837 10610 113 0,'-2'13'7'0,"-2"19"4"15,-1 12 6-15,1 25 0 16,-4 23 6-16,4 27 3 16,-7 21 2-16,4 33 1 0,0 9-4 15,-1 16-6-15,0 19-2 16,1 5-3-16,0 13-4 16,-5 8-3-16,3 15-1 15,-3 4-3-15,3 6 3 16,-4 10 1-16,-2-2 0 0,0 0-1 15,3-4 0-15,-3-7-1 16,2-9-2-16,-4-11-3 16,5-13-5-16,-4-23-3 15,4-18-1-15,-3-25-1 0,0-23 0 16,-2-21-1-16,2-24 1 16,0-21 3-16,3-20 2 15,0-17 1-15,1-13 1 16,6-10-1-16,-2-1 1 15,7-16 2-15,-2 12 0 0,2-12-1 16,0 0 1-16,0 0 1 16,0 9 3-16,0-9 1 15,0 0 4-15,2 11 1 16,-2-11 3-16,0 0-1 0,0 0 1 16,0 10-2-16,0-10-1 15,0 0-2-15,0 0-7 16,0 0-10-16,0 0-12 0,0 0-28 15,0 0-25-15,0-12-4 16</inkml:trace>
  <inkml:trace contextRef="#ctx0" brushRef="#br0" timeOffset="36987.8252">18246 10907 376 0,'0'0'7'16,"0"0"2"-16,0 0 3 0,0 0 0 15,-5-3 1-15,5 3-2 16,0 0-2-16,0 0 2 16,-4 15-6-16,4 3-2 15,0 9-2-15,0 8 0 0,4 7 0 16,4 5 1-16,-1 7 3 15,3 1-2-15,-2-1 1 16,1-9-1-16,-1-1-2 16,0-6 1-16,-4-6-2 15,-4-6 1-15,3-8 0 0,-1-3 1 16,-2-15-1-16,0 0 0 16,-5 0-1-16,-2-18 0 15,2-8 0-15,-3-11 0 16,1-11-2-16,0-11 0 15,2-5 0-15,3-6-1 0,2 1 0 16,2 2 0-16,5 5 1 16,3 7 0-16,5 12 0 15,4 7 0-15,4 9-1 16,7 10 2-16,2 10-1 0,0 4 0 16,3 9 1-16,-3 7-1 15,-2 10 0-15,-7 7-1 16,-8 2 1-16,-8 5-1 0,-7-2 2 15,-13 3 0-15,-8-2 0 16,-7-6-1-16,-9-3-2 16,-1-2-2-16,-1-6-3 15,-1-6-3-15,10-6-31 0,10 0-32 16,0-4-5-16</inkml:trace>
  <inkml:trace contextRef="#ctx0" brushRef="#br0" timeOffset="37510.886">18634 11261 441 0,'0'0'3'0,"0"0"1"15,0-12 0-15,0 12 0 0,0-18 0 16,7 10 0-16,5-4 0 16,4 3 0-16,4 1-3 15,-1 8-1-15,2 0 0 16,1 6 0-16,-3 8 0 0,-3 3 0 16,-7 6 0-16,-4-1 0 15,-5 6 0-15,0-2-1 16,-9-1 0-16,-6-2 0 0,0-4 0 15,-3-4 0-15,1-2 1 16,2-6 0-16,3-4 0 16,4-3 0-16,0-10 0 15,8-5 0-15,6-7 0 16,4-2-1-16,10-7 0 16,2 2-1-16,3-3 0 0,4 6 1 15,-4 3-1-15,0 4 0 16,-5 4-2-16,-5 6 2 15,-3 9-1-15,-12 0 1 0,13 9 1 16,-10 6-1-16,-3 4 2 16,2 1 1-16,0 3 0 15,1 3 1-15,2-5 0 0,3 1 0 16,1-2-1-16,3-7-9 16,6-13-55-16,7 8-11 15</inkml:trace>
  <inkml:trace contextRef="#ctx0" brushRef="#br0" timeOffset="37708.5309">19404 11125 462 0,'0'0'1'16,"0"0"-1"-16,0 0 1 15,11 0 0-15,-1-3-1 0,4 3-2 16,4-3-17-16,0 3-57 16,8-1-3-16</inkml:trace>
  <inkml:trace contextRef="#ctx0" brushRef="#br0" timeOffset="37858.6259">19409 11286 389 0,'0'0'4'0,"0"0"2"16,0 0 1-16,0 0 1 16,13-7 1-16,4 0-1 15,8-1-1-15,7-2-22 0,1-1-57 16,14 2-2-16</inkml:trace>
  <inkml:trace contextRef="#ctx0" brushRef="#br0" timeOffset="38395.4013">20447 10848 430 0,'0'0'3'0,"0"0"2"16,0-11 1-16,0 11 0 0,0 0 0 15,-11 0 0-15,-3 6 0 16,-7 11 0-16,-4 13-2 16,-2 9-1-16,-3 7 0 0,3 7 0 15,0 4 1-15,7 3-1 16,8-5 1-16,12-6-1 16,2-6 1-16,10-7-2 15,11-9-1-15,4-9 2 0,3-8-3 16,5-5 0-16,-3-10 0 15,-4-8 0-15,-1-7 0 16,-8-2 0-16,-3-5 0 16,-11-5 0-16,-3 5 0 15,-4-1 0-15,-10 6 0 0,-4 5 0 16,-4 5-2-16,-4 9-4 16,-1 3-4-16,5 3-14 15,-5 19-46-15,10-10-14 16</inkml:trace>
  <inkml:trace contextRef="#ctx0" brushRef="#br0" timeOffset="38738.12">20936 11030 432 0,'0'0'6'0,"0"0"-3"16,-5-15 1-16,-5 8 2 0,0 2-1 15,-5 1 1-15,-2-1 0 16,-1 5 0-16,-7 0-4 16,6 9 1-16,1 3-1 15,4 6-1-15,1 0 0 16,8 2 1-16,5 2-1 0,7-3 1 16,8-1-1-16,6 3 1 15,3-4-1-15,3 2 0 16,1-4 0-16,-3-3 0 0,0 0 0 15,-11-2 0-15,-3 0 0 16,-11-10 1-16,0 15 0 16,-16-7 0-16,-6-1-3 0,-6 3-7 15,-9-3-28-15,0 1-45 16,2-5-2-16</inkml:trace>
  <inkml:trace contextRef="#ctx0" brushRef="#br0" timeOffset="38875.1856">20911 11033 422 0,'0'0'5'0,"10"-10"1"0,0 5 0 15,5-5 0-15,5 3 1 16,4-2-1-16,9-4-7 16,9-11-55-16,-2 21-23 0</inkml:trace>
  <inkml:trace contextRef="#ctx0" brushRef="#br0" timeOffset="39182.9136">21615 10981 458 0,'0'0'3'0,"-8"8"1"0,-2-3 2 16,-2 7 1-16,0 0-1 15,-4 3 1-15,-1 5 0 16,4 3 0-16,6 1-3 15,5-5-2-15,4 4-2 16,13-5 0-16,7-6 0 0,8 1 0 16,7-9 0-16,4-4 0 15,1-2 0-15,3-10 0 16,-6-6 0-16,-2-4 0 16,-12-6 0-16,-8-3 0 0,-13-2 0 15,-10 1 0-15,-11 2 0 16,-15 9 0-16,-5 5 0 15,-6 7-9-15,3-12-70 0,-3 29-8 16</inkml:trace>
  <inkml:trace contextRef="#ctx0" brushRef="#br0" timeOffset="40125.0952">18366 12074 431 0,'0'0'5'0,"0"0"2"0,0 0 1 15,0 0-1-15,0 0-1 16,-5 0 0-16,5 6 1 15,-3 12 0-15,3 10-5 0,0 4-2 16,3 8-1-16,2 4 1 16,-1 7 1-16,1-5 0 15,3-2-1-15,-3-4 0 16,0-3 0-16,0-10 0 0,-3-5-1 16,1-1 1-16,-3-11 0 15,0-10 0-15,0 0 0 16,-8-7 1-16,1-13-1 15,0-8 1-15,-1-9 0 16,1-8-1-16,2-7 1 0,2-5 0 16,3-4 0-16,0 0 0 15,3 5-1-15,4 6 1 16,8 3-1-16,2 8-1 0,6 11 0 16,7 4 0-16,4 12-1 15,3 6 0-15,0 6 0 16,-1 6 0-16,-4 13 1 15,-4 3-1-15,-14 8 1 16,-9 2 1-16,-5 0-1 0,-12 3 2 16,-11-3-1-1,-2-4-2-15,-5-2-3 0,-4-8-8 16,4 2-22-16,5-5-44 16,1-5-1-16</inkml:trace>
  <inkml:trace contextRef="#ctx0" brushRef="#br0" timeOffset="40575.2919">18865 12294 335 0,'0'0'5'0,"0"0"0"15,-7 8 1-15,7-8 0 0,-10 12 2 16,10-12 1-16,-3 18 2 15,3-18 0-15,13 12-4 16,4-12 0-16,6 0 1 16,3-3 0-16,2-4 0 15,2-8 0-15,0-2 0 0,-5-1 0 16,-3 1 1-16,-3 0 1 16,-6 4-1-16,-5 4-2 15,-8 9-2-15,9-10-2 0,-9 10-1 16,4 7-1-16,-4 8-3 15,2 2 0-15,1 7 0 16,4 7 0-16,2 5 1 0,4 4 1 16,-1 2 0-16,-2-2-1 15,3 3 1-15,-3-2 0 16,0-6 0-16,-5-2 1 16,-5-6 0-16,-8-3 0 15,-7-6 0-15,-5-6 1 0,-5-4-1 16,-7-5 1-16,-3-3-3 15,-4-3-2-15,2-8-5 16,-4-4-11-16,11-9-50 16,6 4-15-16</inkml:trace>
  <inkml:trace contextRef="#ctx0" brushRef="#br0" timeOffset="40762.4658">19685 12208 453 0,'0'0'4'16,"0"0"2"-16,0 0 0 0,15-10 0 15,-3 7 0-15,6-2 1 16,3 0-1-16,6 0-6 16,5 5-27-16,3 0-52 15,-8 0-4-15</inkml:trace>
  <inkml:trace contextRef="#ctx0" brushRef="#br0" timeOffset="40909.6425">19705 12376 405 0,'0'0'3'0,"0"0"3"16,0 0 1-16,0 0 3 16,7 4 1-16,4-1 0 0,8-3 0 15,11 0-2-15,6-3-19 16,8-1-64-16,16-4-5 15</inkml:trace>
  <inkml:trace contextRef="#ctx0" brushRef="#br0" timeOffset="41677.5142">20477 12116 442 0,'0'0'4'0,"0"0"1"0,0 0 2 16,0-10-1-1,0 10 1-15,2-12-1 0,8 3 1 16,4-5-1-16,9 4-3 16,4 0-2-16,3 3-1 0,2 0 0 15,0 4-1-15,1 3 0 16,-6 3-1-16,-7 7 0 0,-8 2 0 15,-4 3 0-15,-8 2 0 16,-3 1 0-16,-6-1 0 16,-9-2 1-16,-2 4-1 15,0-4 1-15,1-5-1 0,1 0 0 16,3-2 0-16,3-3-1 16,12-5 2-16,-3 10 0 15,11-6 1-15,9 4 0 16,3 2 1-16,7 0 0 15,1 0 1-15,4 2-1 16,2 0 0-16,-6-2-1 0,-5 3 0 16,-6-3 0-16,-5-1 1 15,-7 2 0-15,-10-2 0 16,-9 1 0-16,-11 0 0 16,-7-3 0-16,-9 3 0 0,-1-2 0 15,-2-3-1-15,-1-5 0 16,5 2-5-16,6-2-10 15,11-10-34-15,16 1-30 0,4-6-3 16</inkml:trace>
  <inkml:trace contextRef="#ctx0" brushRef="#br0" timeOffset="42007.6887">21102 12111 431 0,'0'0'1'0,"0"0"0"16,0 0 2-16,0 7 1 15,-4 4 2-15,-6 1 0 16,-3 5 0-16,1 0-1 0,-1 3 0 16,3 6 0-16,5-5-2 15,3-1-1-15,7-6-1 16,15 3 1-16,8-11-1 16,1 0 1-16,11-4 0 15,-1-4 0-15,2-7 0 0,-2-6-1 16,-9-2 1-16,-5-2-1 15,-10-5 0-15,-8-2-1 16,-14 3 0-16,-10 2 0 0,-11 6 0 16,-10 5-1-16,-1 5 0 15,-3 2-4-15,1 6-5 16,4 2-9-16,12 5-33 16,8 5-29-16,15-1-2 0</inkml:trace>
  <inkml:trace contextRef="#ctx0" brushRef="#br0" timeOffset="42327.5932">21853 12085 462 0,'0'0'2'0,"0"0"0"16,-4 0 1-16,-7 0 0 15,-3 3 0-15,-7 6 1 0,4 0-1 16,-3 1-1-16,2 7 0 15,4 1-1-15,4 2 0 16,10-2-1-16,5-2 1 16,10 1-1-16,10-6 1 0,4-4 0 15,6-5-1-15,0-2 0 16,0-5 1-16,-5-7-1 16,-3-5 0-16,-9-8 0 15,-6 0 0-15,-12-4 0 0,-10 1 0 16,-13 3-1-16,-7 3-1 15,-7 12-1-15,-4 3-8 16,-5 7-22-16,4 11-48 16,-3 7 1-16</inkml:trace>
  <inkml:trace contextRef="#ctx0" brushRef="#br0" timeOffset="58223.5425">17582 13501 391 0,'0'0'6'15,"0"0"2"-15,0 0 3 16,0 0 1-16,-7-5 0 16,7 5 1-16,-2-10-1 0,2 10 1 15,4-15-6-15,4 6-3 16,7 1-3-16,-3-2-1 15,8 2-1-15,1 4 0 16,-5 4 0-16,5 0-1 0,-5 4 1 16,0 7-1-16,-9 4 1 15,-2-1 0-15,-5 6 1 16,-5-1-1-16,-5 3 1 16,-10 1 0-16,-2 0 1 0,-6-4 0 15,-2 4 0-15,0-8 0 16,6 0-1-16,2-6 0 15,4-1 0-15,4-5-1 16,14-3-1-16,0 0 1 16,0 0 1-16,9 4-1 0,9-4 0 15,4 0 1-15,3 0 0 16,4 0 1-16,4 0 0 16,1-4-1-16,-4 4 0 15,-5 0 0-15,-2-3-1 16,-8 3 0-16,-3 0 0 0,-12 0 0 15,12 0-1-15,-12 0-1 16,0 0-3-16,0 0-3 16,-7 3-6-16,7-3-14 0,-20 0-39 15,10 0-13-15</inkml:trace>
  <inkml:trace contextRef="#ctx0" brushRef="#br0" timeOffset="58746.192">17625 13196 351 0,'0'0'5'15,"0"0"0"-15,-18-13 2 0,9 6 0 16,-9 2 2-16,-2 0-1 16,-4 5 1-16,-4 3-1 0,-4 14-4 15,-6 10 0-15,1 14 0 16,-3 5-2-16,8 12 0 16,0 2 1-16,4 5-1 15,8 4 0-15,13-2 1 0,7-4 0 16,7-7 1-16,18-3-1 15,12-14 0-15,6-1 0 16,11-16 0-16,6-8-1 16,3-9-1-16,6-7-1 0,-4-13-1 15,-1-9-1-15,-2-10 0 16,-5-4 1-16,-9-8-1 16,-4-5 0-16,-11-8 0 15,-11-3 2-15,-7-3 0 16,-13-1 1-16,-7 3 0 0,-11 4 1 15,-12 5-1-15,-12 4 2 16,-5 10-2-16,-2 9 0 16,-7 7 0-16,-1 12-2 0,-2 7-1 15,4 5-5-15,9 10-10 16,-1 8-20-16,10 9-42 16,12 2-1-16</inkml:trace>
  <inkml:trace contextRef="#ctx0" brushRef="#br0" timeOffset="59223.504">16777 13984 329 0,'0'0'-1'16,"0"0"-1"-16,0 0 2 15,5 3 3-15,5 1 4 16,8-1 3-16,11-1 1 0,18 3 3 15,10-5 2-15,21 0 0 16,11 0 0-16,20-2-3 16,8-3-4-16,5 0-2 0,2 0-2 15,-4 3 0-15,-3-1-2 16,-3 0-1-16,-10 3 0 16,-7 0 0-16,-12 0-1 15,-10 0-1-15,-16 0 0 16,-9 0 0-16,-13 0 0 15,-12 0-1-15,-10 0 1 0,-15 0-2 16,0 0 0-16,-11 6-5 16,-1-4-10-16,-10 3-32 15,0 0-30-15,-3 0-2 0</inkml:trace>
  <inkml:trace contextRef="#ctx0" brushRef="#br0" timeOffset="59774.033">17602 14320 413 0,'0'0'0'0,"0"0"0"16,0 0 0-16,0 8 0 0,0-1 1 16,-2 5 0-16,0 3 0 15,-1 6 0-15,-3 1 1 16,2 0-1-16,1 2-1 16,1-1-5-16,-1 0-8 0,1-4-20 15,2 4-36-15,0-11-8 16</inkml:trace>
  <inkml:trace contextRef="#ctx0" brushRef="#br0" timeOffset="60211.077">17557 14163 296 0,'0'0'4'16,"0"0"4"-16,-12-13 1 0,0 8 4 15,-3-3 0-15,0 5-1 16,-7 3 2-16,-3 3 0 16,-3 7-3-16,1 8-3 0,-3 12 0 15,0 4-1-15,3 7 0 16,3 7 2-16,3 1-2 16,4 9 1-16,7-4-2 15,10 3 0-15,2-2-1 0,16-3-3 16,10-8 0-16,6 1-1 15,10-11 0-15,7-6-1 16,3-8-1-16,6-8 0 0,0-6 0 16,2-12 0-1,-2-11 1-15,-6-6 0 0,-7-9 1 16,-5-7 0-16,-10-9 1 16,-9-3 0-16,-13-7 0 15,-10 0-1-15,-15-5 1 16,-15 1-1-16,-12 5 0 0,-10 8 1 15,-10 6 0-15,-7 14-2 16,-2 12 1-16,2 17-4 16,-3 3-15-16,-1 18-61 15,29 14-3-15</inkml:trace>
  <inkml:trace contextRef="#ctx0" brushRef="#br0" timeOffset="62921.8346">19546 13552 370 0,'0'0'6'16,"0"0"5"-16,0 0 1 15,0 0 1-15,8-6 0 16,-8 6 0-16,0 0 0 0,0 14 1 15,-3 6-5-15,-9 12-3 16,-1 6-3-16,1 9 0 16,-6 6 1-16,4 7 0 15,-2 1-1-15,2-7-1 16,7 0 0-16,7-7-2 0,0-2 0 16,9-11 0-1,8-5-1-15,8-6-1 0,0-3-2 16,5-10-5-16,2-5-12 15,1-10-48-15,-3 1-14 0</inkml:trace>
  <inkml:trace contextRef="#ctx0" brushRef="#br0" timeOffset="63089.4932">19365 13912 400 0,'0'0'4'15,"0"0"1"-15,0 0 1 16,0 0-1-16,5-5 1 15,8 0 0-15,8-2 0 0,9-1-1 16,13 1-12-16,6-2-34 16,8 3-36-16,3 1-1 15</inkml:trace>
  <inkml:trace contextRef="#ctx0" brushRef="#br0" timeOffset="63808.8683">20043 13897 375 0,'0'0'6'0,"-17"0"2"0,2 0 2 16,-4 0 0-16,-4 0 1 15,-4 5 0-15,-1 2 1 16,-2 1-1-16,8 1-6 0,5 4-1 16,4 3-3-16,8-2 0 15,5-1 0-15,7-1 0 16,11-2 0-16,2-3 0 15,4 0 0-15,1-4 0 16,3-3 0-16,-1-5 1 0,-4-5-1 16,-6-2 1-16,-2-6-1 15,-3 3 1-15,-7-2 0 16,1-1-1-16,-4 6 0 16,-2 0-3-16,0 2 0 15,0 10 0-15,0 0 0 16,0 0-1-16,0 15 1 15,0 0-1-15,7 0 1 0,3 3 1 16,3-4 0-16,4 1 0 16,3-5-3-16,5-5 0 0,0-3-2 15,-1-2-2-15,4-5 2 16,-3-4 0-16,-5-3 1 16,-1-5 0-16,-6-2 4 15,-1 5 2-15,-7-2 4 0,-5 2 1 16,0 2 0-16,0 4-1 15,0 8-2-15,0 0 0 16,0 0-1-16,0 0-2 16,-5 12-1-16,5 1-1 0,0 4 0 15,0 0 1-15,0 4 2 16,5-5 0-16,1 0-1 16,-1-4 1-16,0-3 0 15,-5-9 1-15,12 6 1 16,-12-6 0-16,13-6-1 0,-6-6 1 15,2-2-1-15,2-4 0 16,1-2-1-16,0 2-1 16,1 1-2-16,-3 3 0 0,3 3 0 15,-4 7-1-15,-1 2 0 16,1 4 1-16,2 8 0 16,-4 2 1-16,3 5 1 15,0 1 0-15,0 2 2 0,2-1-2 16,1 1-4-16,-1-2-7 15,3 1-18-15,10 1-46 16,-8-5-3-16</inkml:trace>
  <inkml:trace contextRef="#ctx0" brushRef="#br0" timeOffset="64754.5653">20988 13771 388 0,'0'0'7'0,"0"0"4"16,0 0 2-16,8-10 1 15,-8 10 1-15,0 0-2 0,0 0 1 16,0 0 0-16,-15 10-6 16,0 10-5-16,0 4-1 15,0 8-2-15,-3 4 1 0,6 3 0 16,2 0 1-16,7-1-1 16,3-2 0-16,13-3-1 15,7-8 1-15,2-3 1 16,6-7-2-16,2-8 0 0,-1-5 0 15,4-2 0-15,-3-9 0 16,-8-6 0-16,0-7 0 16,-7-6 0-16,-3-9 0 15,-6 0 0-15,-6-3 0 16,-6 3 0-16,-6-2 0 0,-6 4 0 16,-3 8 0-16,-2 5 0 15,-4 10 0-15,-1 9-5 16,1 3 2-16,4 3 0 15,2 9 1-15,3 2 0 16,8 3 1-16,5 3 0 0,5 3 2 16,5-5 0-16,12 1 0 15,6-4 0-15,9-6 0 16,2 2-3-16,2-9-4 0,1 3-21 16,5-3-52-16,-12-2-5 15</inkml:trace>
  <inkml:trace contextRef="#ctx0" brushRef="#br0" timeOffset="65154.6048">21692 13837 462 0,'0'0'4'16,"0"0"1"-16,0 0 2 15,0 0 0-15,0 0 0 16,7 0 0-16,-7 0-1 16,20 0 0-16,-5-4-6 15,8 4-10-15,-9 9-59 0,13-9-16 16</inkml:trace>
  <inkml:trace contextRef="#ctx0" brushRef="#br0" timeOffset="65287.2499">21736 14035 444 0,'0'0'2'16,"0"0"2"-16,0 0 3 16,0 0 2-16,12 11 0 15,6-11 0-15,5 0 0 0,12 0-9 16,-3 7-66-16,7-10-13 15</inkml:trace>
  <inkml:trace contextRef="#ctx0" brushRef="#br0" timeOffset="66298.1794">22724 13174 371 0,'0'0'5'0,"0"0"4"16,0 0 3-1,0-10 2-15,0 10 2 0,0 0 1 16,0 0 1-16,0-10-1 16,0 10-5-16,0 0-4 15,0 5-2-15,2 12-3 0,1 5-2 16,-3 8 1-16,4 8-2 16,4 4 0-16,-4 8 0 15,7-2 0-15,-1 2 0 0,-1-5 0 16,-1-9 0-16,2-1 0 15,-5-5 0-15,-3-7 0 16,-2-8 0-16,0-3-2 0,0-12 0 16,-9 3 0-16,-2-8 1 15,-1-11 0-15,2-13-1 16,0-5 2-16,0-15-2 16,3-7 1-16,5-6 0 15,2-2 0-15,7-1 1 16,5 3 0-16,6 6 0 15,7 8 1-15,2 9-1 0,5 12 0 16,1 10 0-16,-1 6-1 16,3 5 1-16,-10 12-1 15,2 7 0-15,-13 12 0 0,-3 4 0 16,-11 3 0-16,-6 5 0 16,-13 3 0-16,-6-6 0 15,-2 2-1-15,-8-10-4 0,5 1-9 16,-5-12-23-16,-2 0-44 15,17-1-1-15</inkml:trace>
  <inkml:trace contextRef="#ctx0" brushRef="#br0" timeOffset="66673.8275">23138 13300 433 0,'0'0'3'0,"0"0"0"0,0 0 1 15,-7 8 0-15,7-8 0 0,-14 14 0 16,8-4 1-16,3 2 0 16,3 3-2-16,3-4 0 15,7 1-1-15,7-5 0 16,3-2 0-16,6-2 1 0,1-3-1 16,-3-6 1-16,1-3-1 15,-2-3 1-15,-5-6 0 16,-6 4-1-16,0-2 1 0,-4 2-2 15,-3 3 0-15,-5 11-2 16,2-10 0-16,-2 10 0 16,0 10-1-16,0 5 0 15,-2 2-1-15,2 6 2 0,-3 0 0 16,1 6 1-16,-1-1 0 16,0 2 0-16,1-9-1 15,-6 6-1-15,-1-7-1 0,-4 2-3 16,-7-3-12-1,0-12-45-15,-5 5-20 16</inkml:trace>
  <inkml:trace contextRef="#ctx0" brushRef="#br0" timeOffset="67030.8948">22425 13813 418 0,'0'0'4'16,"0"0"2"-16,0 0 0 15,0 0 2-15,5 0 2 16,10 2 1-16,5-2 1 0,17 0 1 16,11 0-3-1,18-5-1-15,19 0-5 0,17 0-4 16,15-4 0-16,7 4 0 15,7-1 0-15,2 5 0 16,-9-2 0-16,-14 3 0 0,-14 0 0 16,-19 0 0-16,-17 0 0 15,-17 0 0-15,-17 0 0 16,-13 0 0-16,-13 0 0 16,-10 0 0-16,-7 3 0 0,-8-3 0 15,0 4-15-15,-8 4-72 16,-1-3-1-16</inkml:trace>
  <inkml:trace contextRef="#ctx0" brushRef="#br0" timeOffset="67605.2579">22887 14166 468 0,'0'0'2'0,"0"0"-1"15,0 0 1-15,0 0 0 16,12-9 0-16,1 9 0 16,4 0 1-16,4 0-1 0,-1 6-1 15,1 3 0-15,0 3-1 16,-9 4 1-16,-2 6-1 16,-10-1 0-16,0 5-1 0,-15-4 1 15,-4 0 0-15,-6-2-1 16,2-3 2-16,-4-5-1 15,1-4 1-15,10-5-1 16,-2-3 1-16,8-8-1 16,5-7 0-16,5-5 0 0,12-6-1 15,9-2 0-15,1-5 1 16,2 4 0-16,6 2 0 16,-2 3 0-16,-6 6 0 15,-2 3 1-15,-5 12-1 0,-5 3 1 16,-2 7-1-16,-6 9 1 15,3 0-1-15,0 7 1 16,2 0 1-16,6 4 0 16,4-3 0-16,3-3-3 0,10-1-10 15,-3 4-69-15,10-17-2 16</inkml:trace>
  <inkml:trace contextRef="#ctx0" brushRef="#br0" timeOffset="68519.7607">22420 13976 316 0,'0'0'9'0,"0"0"5"16,0 0 3-16,8-12 4 0,-8 12 1 15,9-13 1-15,-9 13 1 16,8-10-1-16,-8 10-8 16,0 0-6-16,0 0-2 15,8 10-3-15,-3 10-1 16,-3 8-1-16,5 3-2 15,0 10 2-15,2 0-2 0,0 4 0 16,1 0 0-16,-2-4 0 16,2-3 0-16,-3-6 0 15,0-2 0-15,-5-8-2 16,4-2 1-16,-6-8-1 0,0-1 1 16,0-11 0-16,0 0 0 15,-10 0 1-15,2-11 0 16,-1-6 0-16,-2-8 1 0,2-10-2 15,-3-6 2-15,3-9-1 16,0-4 0-16,4-3 0 16,0 1 0-16,3 5 1 15,-1 7-1-15,3 3 1 0,0 12-1 16,8 4 0-16,4 10-1 16,1 5 1-16,6 3-1 15,3 4 1-15,6 3-1 16,4 8 1-16,0 10 0 15,1-1-1-15,-3 10 0 0,-8 0-1 16,-3 3-1-16,-6 0 0 16,-10-3-1-16,-6-5 0 15,-10 0 1-15,-3-7 0 16,-9 3-1-16,-3-6 1 0,-7-2 2 16,1-3-2-16,6 0-14 15,-4 18-50-15,9-19-13 0</inkml:trace>
  <inkml:trace contextRef="#ctx0" brushRef="#br0" timeOffset="72868.3653">19124 13261 233 0,'0'0'9'0,"0"0"4"0,0 0 3 16,-3-13 0-16,3 13-2 16,0 0-5-16,0 0-1 15,0 0 2-15,-7 18-8 16,7 11-3-16,-2 16-2 0,-2 16 0 16,4 14 4-16,0 17 4 0,0 12 2 15,0 3-1-15,0 1 0 16,4 9-1-16,-2-11 0 15,-2-4 0-15,0-6-2 16,0-9 1-16,-6-11-2 16,-1-8 0-16,0-8-4 0,0-19-2 15,-2-6-3-15,5-13-16 16,-11-7-44-16,15-15-6 16</inkml:trace>
  <inkml:trace contextRef="#ctx0" brushRef="#br0" timeOffset="73888.0615">19142 13109 211 0,'0'0'1'0,"0"0"-2"15,0 0-1-15,0 0-1 16,4-5 3-16,11 2 3 0,5-1 1 16,17-1 2-16,13-3-1 15,15-1 4-15,14-1 2 16,16 0 0-16,7 2-1 0,17-1-3 15,10 0 0-15,2 3-3 16,9-2 0-16,7 2-2 16,9-1 1-16,6 2-2 0,5-2 1 15,12 0-1-15,5-3 0 16,12 0 0-16,5 2 0 16,11 2-1-16,-11-2 1 15,10 3 0-15,3-2-1 16,-8 3 1-16,-4 2-1 0,-11 1 1 15,-12-5-1-15,-5-1 0 16,-2-6-1-16,-18 3 0 16,-8-7-1-16,-11 2 0 15,-13-2 0-15,-10 1-1 16,-8-1 0-16,-22 5 1 0,-15 2 2 16,-17 5 5-16,-11 0 0 15,-16 1 2-15,-4 4-1 16,-19 0 1-16,0 0 0 0,0 0-3 15,0 0-3-15,0 0-3 16,0 0-1-16,0 0-2 16,-7 0 0-16,7 0 0 15,-10 0 0-15,10 0-2 0,-10 0-1 16,10 0 1-16,0 0-2 16,0 0 2-16,0 0-1 15,0 0-1-15,0 0 2 16,0 0 3-16,-10 2 0 15,10-2 2-15,-9 14 0 0,0 3 0 16,0 14 2-16,-1 6 2 16,-8 16 2-16,2 13 1 15,-5 13 2-15,-1 20 2 0,-3 20 2 16,5 7 0-16,3 5 1 16,2 11-3-16,2-1-1 15,8-2-2-15,5-5 0 16,0-8-1-16,8-12-3 0,-3-8-1 15,-2-4-1-15,-1-12 1 16,-2-9 0-16,0-6 0 16,-2-16-1-16,-6-10 1 15,0-2-1-15,4-19 1 0,-4-9 0 16,3-4 0-16,5-15-6 16,-8 11-11-16,8-11-33 15,0 0-18-15</inkml:trace>
  <inkml:trace contextRef="#ctx0" brushRef="#br0" timeOffset="74792.1229">18954 14717 228 0,'0'0'-6'0,"0"0"0"15,0 10-1-15,0 0-1 16,4 2 0-16,0 3 1 15,1 3 0-15,3 1 2 16,4-1 8-16,5 4 4 16,6-10 3-16,9 5 2 0,10-4 1 15,8-6 0-15,17 1 0 16,18-6-2-16,14-2-1 16,11 0-3-16,16-2-2 0,11-6-2 15,12 4 0-15,5-4-2 16,13 2 1-16,1 0-1 15,14 1 0-15,15-1 0 0,-4 2 1 16,7-1-2-16,9 2 0 16,12-1 1-16,0 1 2 15,3 3-1-15,-3 0 1 16,-10 0-1-16,3 3 0 16,-5-1 1-16,-13 0-1 0,-15 1 0 15,-14-3-1-15,-15 2-1 16,-18-2 1-16,-12 0-1 15,-28-2 1-15,-16-1 1 16,-21 3 6-16,-11-2 3 16,-18 2 1-16,-13 0 0 0,-15 0 2 15,10-2 0-15,-10 2-2 16,0 0-2-16,-5 0-4 16,5 0-3-16,-13-3-3 0,13 3 0 15,-14-3-2-15,14 3-6 16,-16 0-20-16,16 0-44 15,-9 0-4-15</inkml:trace>
  <inkml:trace contextRef="#ctx0" brushRef="#br0" timeOffset="85379.1921">19218 15725 383 0,'0'0'4'16,"0"0"3"-16,0 0 1 0,0 0 1 16,0 0-1-16,0 0-1 15,0 0-1-15,0 0 0 16,3 8-3-16,-3 4-3 15,-3 5-1-15,-4 3 0 16,0 5 0-16,-9-1 2 0,-4 4 2 16,-2 4-1-16,-10-4 0 15,2-2 0-15,-8-1 0 16,1-5 0-16,-2 0-1 16,6-1 0-16,4-5 0 15,4-4-1-15,4-4-2 0,9 0 0 16,12-6 0-16,0 0 1 15,8 8 0-15,14-6 0 0,8-2 1 16,7 0 0-16,6 0 2 16,6 2-2-16,1-2-1 15,3 0-3-15,-9 0-7 16,-5 0-12-16,-6 8-35 0,-6-6-20 16,-4 3-5-16</inkml:trace>
  <inkml:trace contextRef="#ctx0" brushRef="#br0" timeOffset="85612.1492">19514 15995 402 0,'0'0'1'16,"0"0"0"-16,0 0-2 0,0 0 0 15,0 0 1-15,5 10 1 16,-3 5 0-16,1 2 1 0,-3 5 0 16,2 4-2-16,-2 1-6 15,3 0-28-15,7 0-37 16,-7-7-5-16</inkml:trace>
  <inkml:trace contextRef="#ctx0" brushRef="#br0" timeOffset="85820.1769">19882 15852 424 0,'0'0'0'0,"0"0"-3"16,0 0 1-16,0 5 1 15,0 7-1-15,0 0 1 16,0 8 0-16,0 4 1 0,-2 7 0 15,-1 1-5-15,3 3-27 16,5-3-40-16,-5-2-3 16</inkml:trace>
  <inkml:trace contextRef="#ctx0" brushRef="#br0" timeOffset="86001.1086">19703 15993 411 0,'0'0'-1'0,"0"0"1"0,0 0 0 0,7-10 0 16,6 5 0-16,6 0 1 15,11 1 0-15,8 1-4 16,2-2-13-16,6 5-55 16,7 0-5-16</inkml:trace>
  <inkml:trace contextRef="#ctx0" brushRef="#br0" timeOffset="86420.2295">20417 15925 371 0,'0'0'4'0,"0"0"1"16,-16-5 2-16,7 4 1 0,-7 1 0 15,2 0 0-15,-4 0 1 16,-5 0-1-16,2 6-3 15,1 5-2-15,2-2-1 16,3 7-2-16,6 4 0 16,1-1 0-16,5 1 0 0,3-5 0 15,11-3 0-15,1-4 1 16,3-4 1-16,4-4-2 16,2-6 2-16,1-10 1 15,-2-4-1-15,0-9 1 0,-2-3 0 16,-2-8-1-16,0-4 0 15,-7-4 1-15,1 1 0 16,-5 0 0-16,1 5 1 16,-6 8-1-16,0 5-3 0,0 11-1 15,0 18 0-15,0 0 1 16,2 18-2-16,3 8-1 16,0 11-1-16,2 5 2 15,6 8 1-15,-1-1-1 0,3-1-6 16,5 0-23-16,12-3-47 15,-9-10-1-15</inkml:trace>
  <inkml:trace contextRef="#ctx0" brushRef="#br0" timeOffset="86603.2638">21015 15911 446 0,'0'0'0'0,"0"0"1"0,0 0-1 15,0 0 1-15,0 0 1 16,0 0-1-16,11 0 1 16,-2 0-1-16,6-3-4 0,8 3-17 15,-3 0-58-15,7 0 0 16</inkml:trace>
  <inkml:trace contextRef="#ctx0" brushRef="#br0" timeOffset="86756.1772">21006 16049 403 0,'0'0'2'16,"0"0"1"0,-3 9 3-16,3-9 1 0,3 9 2 15,4-3 1-15,8-4 1 16,4 0-1-16,9-2-5 16,10 0-18-16,11-2-62 0,-4-11-4 15</inkml:trace>
  <inkml:trace contextRef="#ctx0" brushRef="#br0" timeOffset="87770.4357">22415 15398 434 0,'0'0'5'16,"0"0"1"-16,0 0 1 0,0 0 1 15,0 0-1-15,0 0-1 16,0 0 1-16,-3 13 0 15,3 2-4-15,-2 7-1 0,2 5-3 16,0 8 1-16,0 2-1 16,5 4 2-1,0-1-1-15,3-2 0 0,-1-9-1 16,0 1 1-16,1-10-1 16,-5-3 0-16,-1-6 1 15,-2-11 0-15,3 9-1 0,-3-9 1 16,-8-9 0-16,-2-9 1 15,0-4-1-15,0-8 1 0,0-7-1 16,0-4 0-16,5-7 0 16,5-5 0-16,0 4-1 15,10 3 1-15,2 0-1 16,8 7 0-16,3 9 0 16,4 3-1-16,3 9 1 0,3 6-1 15,-1 7 0-15,0 5 0 16,0 3 0-16,-4 7 0 15,-6 4 0-15,-7 3 0 16,-6 6 1-16,-9 2 1 16,0 2 0-16,-12-3 0 0,-8 1 1 15,-4-4 0-15,-8-1-2 16,-1-1-1-16,-2-9-3 16,3 0-6-16,-1-3-5 15,6-2-20-15,8 5-38 0,3-8-8 16</inkml:trace>
  <inkml:trace contextRef="#ctx0" brushRef="#br0" timeOffset="88298.8888">22813 15559 461 0,'0'0'3'0,"0"0"1"0,0 0 0 15,0 0 0 1,0-12 0-16,0 12-1 0,8-10 0 16,4 6 1-16,1 1-4 15,3 3-1-15,2 0-1 16,-1 10 0-16,1 2 0 0,-4 3 0 15,2 5 0-15,-11 0 0 16,-5-1 0-16,0-1 0 16,-8 1 1-16,-5-6-1 15,4-3 2-15,-1-3 0 0,-1-5 1 16,2-2 0-16,9 0 0 16,-12-7 1-16,9-5-1 15,3-6 1-15,5-2-2 16,5-2 1-16,2 0-1 0,1-3 0 15,1 6 0-15,4 2-1 16,-8 4 0-16,0 3-1 16,-10 10 0-16,12 0 0 15,-7 6 0-15,-2 11 0 16,-1-3 0-16,0 8 1 0,7 3 1 16,-5 1 0-16,6 0 1 15,-3 4-1-15,6-8-1 16,7 0-6-16,2-4-12 0,-2-3-61 15,8-6 1-15</inkml:trace>
  <inkml:trace contextRef="#ctx0" brushRef="#br0" timeOffset="88998.564">21736 16055 334 0,'0'0'6'0,"0"0"2"0,0 0 2 16,0 0 3-16,0 0 0 15,0 0-1-15,8-2 2 16,-8 2 1-16,22 0-4 16,1 0-2-16,14 0-2 0,11 0 0 15,21 0 0-15,18-4-1 16,12 4 0-16,21-2-2 15,6 2-1-15,9 0-1 0,8 0-1 16,2 0 1-16,-1 2-1 16,-3-2 0-16,4 4 0 15,-3-2 0-15,-4-2 0 16,-3 0 0-16,-11 0 0 0,-7 0-1 16,-13 0 1-16,-14-2 0 15,-21-2 0-15,-16 4 1 16,-16-2-1-16,-12 0 2 15,-12 2-1-15,-13 0 1 0,0 0-3 16,0 0 0-16,0 0 0 16,0 0 0-16,0 0 0 15,-8 0-4-15,0 2-7 16,-6 0-12-16,-4-8-53 16,-2 6-10-16</inkml:trace>
  <inkml:trace contextRef="#ctx0" brushRef="#br0" timeOffset="89719.4314">22265 16406 349 0,'0'0'7'0,"0"0"3"16,0-12 1-16,0 12 1 16,-9-9-1-16,2 3 0 0,-5 2 0 15,-9 1 1-15,1 6-7 16,-10 4-3-16,3 8-1 16,-5 4 0-16,-1 9 0 0,6 2-1 15,2 2 0-15,3 2-2 16,12 1 3-16,5-3 0 15,5-2 0-15,13-1 1 16,11-5-1-16,6-8-3 16,13-1-6-16,-2-7-17 15,2-6-52-15,11-2-4 16</inkml:trace>
  <inkml:trace contextRef="#ctx0" brushRef="#br0" timeOffset="90019.2827">22442 16506 325 0,'0'0'4'0,"0"0"2"16,-9 10 1-16,1-6 0 15,-2 9 1-15,0-4 0 0,3 6 0 16,-3 3-2-16,4-3 1 16,6 2-3-16,6-5 0 15,11 3 0-15,11-8 0 0,4-2 3 16,2-5-3-16,3 0 3 15,2-6-2-15,-5-7 0 16,-6 1-1-16,-7-5 0 16,-13-1-1-16,-5-2-2 15,-6 2 0-15,-7 1 0 16,-7 5-2-16,-6 2 0 0,-4 2-3 16,0 7-6-16,1 1-11 15,2 7-38-15,7 0-18 16</inkml:trace>
  <inkml:trace contextRef="#ctx0" brushRef="#br0" timeOffset="90420.7577">22925 16471 383 0,'0'0'4'15,"0"0"0"-15,0 0 1 16,-5-9 1-16,5 9 0 0,-18-9 0 15,6 7 0-15,-3-4 0 16,2 6-4-16,-3 0-2 16,0 0-1-16,4 6 0 15,2-1-1-15,10-5 0 16,-8 18 1-16,8-6 0 16,8-3 1-16,5 4 0 0,3-1 0 15,5 1 1-15,6-4 0 16,0 1 0-16,1 0-1 15,-3 1-1-15,-3-4-1 16,-5 0 0-16,-5-1 1 0,-12-6 0 16,3 12 1-16,-8-7-1 15,-9 2 2-15,-7-2 2 0,-4 2 0 16,0 1 1-16,-2-4-1 16,0-1-1-16,-2-1 0 15,4-2 3-15,7 0-10 16,-2 0-15-16,0 0-58 15,13-5 1-15</inkml:trace>
  <inkml:trace contextRef="#ctx0" brushRef="#br0" timeOffset="92446.9071">23514 16358 358 0,'0'0'7'0,"0"0"2"16,0 0 4-16,0 0 0 15,0 0 1-15,0 0-1 16,0 0 0-16,0 0 0 16,-10 0-6-16,-2 9-3 15,-4 11-4-15,-1-1-1 0,2 11 0 16,-2 3 1-16,2 4-2 16,0 2 2-16,5-1 1 15,7-6-1-15,3-1 0 16,0-1 1-16,8-9-1 15,7-4 0-15,5-5 2 0,-1-7-1 16,6-3-1-16,3-2 0 16,2-10 1-16,-3-7 1 15,1-2-1-15,-6-12-1 0,-3-3 1 16,-3-2 0-16,-7-10-1 16,-4 7 1-16,-5 0 0 15,-5 1-3-15,-4 8 2 16,-7 6 0-16,-3 6-1 0,-1 7 0 15,-5 10 0-15,0 1-1 16,3 7 0-16,-3 5 0 16,3 6 0-16,7 4 0 15,2-2 1-15,6 5 0 16,5-4 1-16,2 0 0 16,12-4 1-16,8-4 1 0,7-4 0 15,5-1 0-15,3-5 1 16,5-3-1-16,-2 0 0 15,-4 0 1-15,-4-3-1 0,-6 0 2 16,-6 1 0-16,-8-1 2 16,-10 3-1-16,10-2 0 15,-10 2 1-15,0 0-2 0,0 0-2 16,0 0-2-16,0 0 0 16,0 0 0-16,0 0 0 15,-5-7 0-15,5 7 0 0,0 0 0 16,-10 0 0-16,10 0-7 15,-10 4-8-15,10-4-22 16,3 8-47-16,-3-8-3 16</inkml:trace>
  <inkml:trace contextRef="#ctx0" brushRef="#br0" timeOffset="96997.2371">20864 17548 328 0,'0'0'-1'16,"0"0"0"-16,0 0 0 15,0 0 0-15,8-2-1 16,-8 2-12-16,17-7-41 0,-2 4-11 16</inkml:trace>
  <inkml:trace contextRef="#ctx0" brushRef="#br0" timeOffset="97164.7922">20921 17633 311 0,'0'0'6'0,"0"0"5"15,0 0 1-15,0 0 1 0,0 0-1 16,0 0 4-16,0 0 0 16,0 0-1-16,7 5-7 15,6-5-15-15,2 0-31 16,5 0-33-16,7-2-4 15</inkml:trace>
  <inkml:trace contextRef="#ctx0" brushRef="#br0" timeOffset="97719.8531">21803 17137 443 0,'0'0'4'0,"0"0"0"15,0 0 1-15,0 0 0 16,0 0-1-16,0 0 0 16,0 10 0-16,3 2 1 0,-1 6-4 15,2-6-2-15,-2 3 0 16,0 0 1-16,6 5 0 15,-4-1 0-15,1 4-1 16,0 0 0-16,1-1-1 16,-1-3 0-16,-1 3 0 15,1-2 0-15,-2-2 1 0,1-3 0 16,-4-3 0-16,0-12 0 16,0 12 1-16,0-12 1 15,-4-26 1-15,-4-12-1 0,-5-9 0 16,6-10 1-16,2 0 0 15,1 3 0-15,4 7-1 16,7 11-1-16,8 7 0 16,0 9 0-16,7 6-1 15,6 6 0-15,4 1-1 0,0 7 0 16,0 7 1-16,-2 5-1 16,-5 8 1-16,-5-1 0 15,-7 10-1-15,-13-5 2 16,-3 3 0-16,-15-4 0 0,-4-2 1 15,-8-3 0-15,-2-6 0 16,-5 3-1-16,-1-10-3 16,9 3-11-16,-1-6-21 15,0-2-41-15,12 5-4 0</inkml:trace>
  <inkml:trace contextRef="#ctx0" brushRef="#br0" timeOffset="98214.8358">22152 17304 403 0,'0'0'8'0,"0"0"2"16,0-8 1-16,0 8 0 15,-3-13 0-15,3 13 0 0,3-10-1 16,-3 10 0-16,19-7-6 15,-19 7-5-15,16 0-2 16,-4 4 0-16,-2 2 0 16,-3 1 0-16,3 0 1 0,-3 4-1 15,-1 2 0-15,-1-4 1 16,-3 4 1-16,-2 1 0 16,0-2 1-16,0 0 1 15,0 1 1-15,-5-3-1 16,1-1 0-16,4-9 0 0,-9 12 0 15,9-12-1-15,0 0 0 16,-4-12 1-16,6-7-1 16,11-7 0-16,6-2 1 15,1-1 0-15,1 3-1 0,-4 6 0 16,-2 8-1-16,-15 12 0 16,0 0-1-16,7 5 0 15,-7-5-1-15,0 15 0 16,3-5 1-16,-3 1 1 0,2 1 1 15,0 0-1-15,3 0 0 16,3 3-3-16,2 0-11 16,-5 2-40-16,7-7-23 15,1 4-3-15</inkml:trace>
  <inkml:trace contextRef="#ctx0" brushRef="#br0" timeOffset="98647.7879">21302 17650 283 0,'0'0'7'0,"0"0"6"0,0 0 2 16,0 0 2-16,0 0-1 15,-9 0 2-15,9 0 2 16,0 0 0-16,9 0-5 0,5 0-5 16,6 0-1-16,13 0-1 15,4-2 0-15,10-3 0 16,11 0 0-16,9 3-2 16,7-3-1-16,13 2 0 15,10-5 0-15,8 4-1 0,6 1 0 16,8-5-1-16,3 5 1 15,2 0-4-15,1-3 0 16,-3 1 0-16,-8 3 0 16,-7 2 0-16,-10-3 0 0,-8 3 0 15,-11 0 0-15,-9-2 0 16,-12 2 0-16,-7 0 0 16,-15 0-4-16,-11 0-13 0,-8 2-24 15,-16-2-43-15,0 0-2 16</inkml:trace>
  <inkml:trace contextRef="#ctx0" brushRef="#br0" timeOffset="100549.0353">21600 18037 325 0,'0'0'5'16,"0"0"2"-16,0 0 0 15,0 0 1-15,0 0 0 0,0 0 2 16,0 0-1-16,0 0 1 16,-3 0-5-16,-2 0-3 15,0 0 0-15,-50 4 0 16,36 11 0-16,19-15 0 16,-18 23 0-16,-2-4-1 15,20-19-2-15,-7 28-7 16,2 4-11-16,7-12-26 15,3 0-26-15,-5-20-6 0</inkml:trace>
  <inkml:trace contextRef="#ctx0" brushRef="#br0" timeOffset="100819.5618">21821 18115 354 0,'0'0'4'16,"0"0"1"-16,0 0 2 16,0 0-1-16,0 0 2 15,0 0-1-15,0 0 0 16,-5 0 0-16,1-2-4 0,-2 2-1 15,1 0 1-15,0-3-2 16,0 3 2-16,-13 3-1 16,11 8-1-16,0-2 1 15,-4 3 0-15,11-12-1 16,6 11 1-16,6-2 0 16,-2 1 0-16,30 5 0 15,-12-13 0-15,-9-2-1 16,-1-2 1-16,-18 2-2 15,25-15-3-15,-4 0-6 0,-21 15-11 16,0 0-38-16,0 0-18 16</inkml:trace>
  <inkml:trace contextRef="#ctx0" brushRef="#br0" timeOffset="101211.3794">22301 18029 352 0,'0'0'5'0,"0"0"3"16,0 0-1-16,0 0 1 15,0 0 2-15,0 0-2 16,0 0 0-16,-2-2 0 16,-4-2-5-16,3 3-3 15,-4-2 0-15,-27-12-1 16,22 15 0-16,-4 0 1 15,4 0 0-15,2 2 1 16,0 1 0-16,0 2 0 0,0 0 0 16,10 5 1-16,0 1-1 15,0 1 0-15,0 0-1 16,8 0 0-16,2-2 1 16,-1-1 0-16,23 20 0 0,-11-15 0 15,-21-14 0-15,0 0 0 16,0 0 1-16,0 10 0 15,0 0-1-15,2 0-2 16,-20 12-6-16,-3-13-17 16,-2 2-38-16,0-4-13 15</inkml:trace>
  <inkml:trace contextRef="#ctx0" brushRef="#br0" timeOffset="101715.9697">22773 17846 381 0,'0'0'8'16,"0"0"2"-16,0 0 3 0,0-10 2 16,0 10 1-16,0 0-1 15,-10-9 0-15,10 9 1 16,0 0-9-16,0 0-4 0,0 0-2 15,-9 2-1-15,-4 2-1 16,1 4 0-16,-23 24 1 16,15-7-1-16,8-4 2 15,-1 0 1-15,5 9-1 16,-1-6 1-16,9 5-1 16,-4 0 1-16,4-2-1 15,9-3 1-15,3-3 0 16,1-1-2-16,-13-20 0 15,30 7 0-15,-2 0 0 0,-5-14 0 16,17-23 0-16,-20 12 0 16,-5-6 0-16,-8 1 0 15,1-4 0-15,-8 2 0 16,0 3 0-16,0 22 0 0,-10-20 0 16,0-2 0-16,10 22 0 15,-20-12 0-15,-3-3 0 16,23 15 0-16,0 0 0 15,0 0 0-15,0 0 0 16,-4 6 0-16,-4 8-4 16,4-2-15-16,16 22-64 0,15-11-3 15</inkml:trace>
  <inkml:trace contextRef="#ctx0" brushRef="#br0" timeOffset="102297.4483">23847 17568 421 0,'0'0'5'0,"0"0"4"0,0 0 2 15,0 0 0-15,0 0 0 16,0 0 1-16,0 0 0 16,0 0 2-16,12 0-9 15,-2 0-5-15,5 0 0 0,11 0 0 16,1 0 0-16,5 0 0 15,3 0 0-15,0 0 0 16,4 0 0-16,-2 0 0 0,4 0 0 16,-2 0 0-16,0 0 0 15,-1 0 0 1,0 0 0-16,-6 0 0 0,-2 0 0 16,-10-2 0-16,-3 2 0 15,-8 0 0-15,-9 0 0 0,0 0 0 16,0 0-64-16,-9 0-25 15,-1 0 0-15</inkml:trace>
  <inkml:trace contextRef="#ctx0" brushRef="#br0" timeOffset="114729.7775">24988 17195 377 0,'0'0'6'0,"0"0"3"16,0 0 2-16,5-9 1 15,-5 9 0-15,0 0-1 16,0 0-2-16,0 0 2 0,0 6-5 15,0 6-5-15,-3 0-2 16,-2 6-1-16,-4 4 0 16,2 0 2-16,-6 6 1 0,3-1-1 15,-5 2 0-15,0 1 2 16,-3 2 0-16,4 1-1 16,-4-4 0-16,1 4 0 15,-1-6 0-15,6 0 0 16,-3 2 0-16,1-6-1 15,1-5 1-15,3-3-1 0,3-6 1 16,7-9 0-16,0 10-1 16,0-10 1-16,14 0 0 15,2 0 0-15,0-3 0 16,7-1 1-16,4-4 0 0,3 6-1 16,3-6 1-16,-1 6 0 15,0-3-1-15,3 0-1 0,-3 1 1 16,3-1-1-16,-6 2 0 15,-1 3-1-15,-3-3 0 16,-5 3 1-16,-1 0-2 16,-3 0-3-16,-7 0-10 15,-9 0-26-15,13 6-40 16,-13-6-2-16</inkml:trace>
  <inkml:trace contextRef="#ctx0" brushRef="#br0" timeOffset="114955.2071">25470 17437 433 0,'0'0'5'0,"0"0"0"16,0 0 1-16,0 0-1 0,0 0 1 16,0 0 0-16,7 10 1 15,-7 0 1-15,3-1-5 16,-3 6-1-16,0 1 1 15,2 6-1-15,2 0-3 16,-4 3-8-16,2-1-40 0,-2-24-33 16,5 58 1-16</inkml:trace>
  <inkml:trace contextRef="#ctx0" brushRef="#br0" timeOffset="116047.9347">19825 17631 356 0,'0'0'5'0,"0"0"3"16,0 0 2-16,-5-11 1 16,5 11 0-16,-10-4 0 15,10 4 1-15,-15-5 0 16,5-1-4-16,-3 3-3 15,1 3-2-15,-3 0 0 0,0 3-2 16,3 5 1-16,-3-1-2 16,0 4 0-16,2 3 0 15,4-1 0-15,2 3 0 16,1 1 1-16,3-2 0 0,3 2 1 16,9-3 0-16,0-4 1 15,8-1 0-15,3-1 1 16,1-6 0-16,1-2-1 15,2-7 0-15,4-8 0 0,-3-9-1 16,-10-2 2-16,32-55-2 16,-8-8 1-16,-14-11-1 15,-14 2 0-15,-11-1 0 16,-11 9 1-16,-6 14 1 0,4 34-4 16,-3 11 0-16,3 7 0 15,3 11 0-15,10 13 0 16,-10 5 0-16,5 17 0 0,5 14 0 15,0-12 0 1,0 3-4-16,0 8 3 0,5 5 2 16,3-1-1-16,1 6 1 15,2 4-1-15,-2 1 1 16,3 0 1-16,1 4-2 0,4-4 0 16,1 0 0-1,-1-4 0-15,3 1-5 0,-2-5-3 16,1-1-10-16,1 0-14 15,-8-14-51-15,6-3 1 16</inkml:trace>
  <inkml:trace contextRef="#ctx0" brushRef="#br0" timeOffset="127348.7858">19149 16750 286 0,'0'0'4'0,"0"0"4"15,0 0 1-15,0 0-1 0,0 0-1 16,-11 0 2-16,6 11 1 16,1 16 1-16,-1 12-1 15,2 17-3-15,1-22-1 0,0 15 2 16,-1 6 1-16,3 10-2 16,-2 3-2-16,2 12-2 15,0 5-1-15,0 1-1 16,0 4 1-16,0 1-2 15,0 0 0-15,0-2-1 16,2-2-3-16,-2 0-5 16,0-4-14-16,3-5-16 15,4-14-34-15,-2-12-3 16</inkml:trace>
  <inkml:trace contextRef="#ctx0" brushRef="#br0" timeOffset="129188.8903">19133 16702 206 0,'0'0'-1'0,"0"0"1"15,0 0 1-15,0 0 4 16,11 0 0-16,6 0 3 16,1 0 0-16,14 4 1 15,12 1 1-15,6 0-2 0,8 2 0 16,8 1-3-16,1 2 0 15,11-3-3-15,4 1 0 16,0-1-1-16,9-2 1 0,10 3-1 16,-2-4 0-16,12 2 0 15,1 2 1-15,10-1-1 16,7-2 1-16,1 2-2 0,-6 0 1 16,12 0 1-16,2 1-2 15,-5-1 1-15,2 0-1 16,-1-2 1-16,-5 3-1 15,-5-1 1-15,2-4-1 16,-11 3 0-16,-5-4 0 16,7 1 1-16,0-2 0 15,-8 2-1-15,-2-3 1 0,0 3-1 16,-5-3 0-16,7 0 0 16,1 2 1-16,-9 4-1 15,0-5 0-15,0 2 0 0,-6 2 0 16,1 0 0-16,-1 0 0 15,-3-3 1-15,0 3-1 16,-5-5 1-16,2 0-1 0,-2 0 1 16,1 0 0-16,1-7 0 15,8 0-1-15,-5-1 1 16,-3-2 0-16,6 1 0 16,-3-5 0-16,-3 5 0 15,6-4-1-15,-8 3 1 0,-3 0-1 16,-1 3 0-16,-12 2 0 15,1 1 0-15,-2-1-1 16,-7 2 1-16,-10 1 0 16,5-4 0-16,-8 5 1 15,5-5-1-15,0 1 1 0,-4 1-1 16,2-1 1-16,-3-1-1 16,-4 1 1-16,-5 0 0 15,-2 0 0-15,-11 2 2 0,-9 1 1 16,-6-1 1-16,-3 3 1 15,-10 0 0-15,9-1 0 16,-9 1 1-16,0 0-1 16,0 0 1-16,0 0-3 0,0 0-1 15,0 0-1-15,0 0 0 16,0 0-1-16,0 0 0 16,0 0-1-16,0 0 0 0,0 0-1 15,0 0 0-15,0 0-1 16,0 0 0-16,8-6-1 15,-8 6 1-15,5 7 0 16,-2 6 2-16,1 9 0 16,-1 13 3-16,-3 10 0 15,0 19 2-15,0-22 1 16,0 8-1-16,0 8-1 0,-5 15-1 16,0 2-2-16,0 7 1 15,1 5-1-15,0 3 1 16,4 2 0-16,-2 5 0 15,2-1-1-15,0 1 1 0,2 0 0 16,4-1-2-16,-1-7-1 16,0 1-1-16,2-3 0 15,3-16 0-15,-2-6 0 16,1-11 0-16,1-9 2 16,-2-5-1-16,-8-40 2 15,5 29 0-15,0-1-1 16,-5-28 1-16,0 22 1 15,-5 3-1-15,5-25-1 16,-25 7 0-16,2 0 0 16,-7-7 0-16,-39-3-1 15,21-1 1-15,-5-1-2 0,-10-3 2 16,-7 4-1-16,-6-2 0 16,-9 2 1-16,-7-1-1 15,-7 2 1-15,-13 2 0 16,-8-2 0-16,-6 3 0 0,-9 0-1 15,-9 0 0-15,-7 0 1 16,-9 0-1-16,-4 3 0 16,-4 1 0-16,-9 1 0 15,-5-1 0-15,-1 4 1 0,-7-3-1 16,-4 2 1 0,-2 0-1-16,2-1 1 0,-2-1-1 15,-3 4 0-15,0-1 0 16,2 2 0-16,4-2 0 15,4 2 0-15,-3-2 0 16,8-2 0-16,3 2-1 16,6-1 2-16,9 1-1 15,5-1 1-15,1 0-1 16,6-2 1-16,7-1 0 16,6 4-1-16,12-5 1 0,4 2 0 15,14-2 0-15,6-2 1 16,13 3 0-16,5-2 0 15,15 0-1-15,8-2 0 16,9 3-2-16,2 0 0 16,14 0 0-16,39-3 0 15,-30 0-1-15,0 0-1 0,30 0 3 16,-20 1-2-16,-2 7 3 16,22-8 0-16,0 0 0 15,0 0 1-15,0 0 1 16,0 0 1-16,0 0 0 15,0 0 1-15,0 0 0 16,0 0 0-16,0 0 1 16,0 0-2-16,0 0 0 15,0 0 0-15,0 0-1 0,0 0-1 16,0 0-2 0,0 0 1-16,0-2 0 0,5-4 0 15,-3 2 0-15,36-49 1 16,-25 29 0-16,-4 1 0 15,3 1-3-15,1-3-19 0,2-2-47 16,-5-7-4-16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14T07:06:13.053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2716 10717 57 0,'0'0'0'0,"0"0"-2"16,0 0-2-16,0 0 1 15,0 0 13-15,0 0 9 16,11 0 5-16,1 1 4 16,8-1 2-16,5 0 5 15,7 3 2-15,5-3-1 16,8 0-11-16,5 0-10 0,9 0-3 16,1-3-1-16,2 2-4 15,3-2-1-15,7-2-2 16,3 2 0-16,2-2-1 0,0 3-1 15,5-3 0-15,0 0 0 16,2 2-1-16,1 1 0 16,2 0 0-16,-2 2 1 15,4 0-2-15,1 0 0 0,2 0 1 16,-5 0-1-16,5 0 0 16,-3 0 2-16,3 0-2 0,0 0-2 15,-2 0 2-15,-4 0 0 16,6 2 0-16,-7 3 0 15,4 0 0-15,-4 2 0 16,2 1 0-16,0 0 0 16,-3 2 2-16,-2-1-2 15,1 2 0-15,-5-2 1 0,0-1-2 16,-1 2 2-16,-2-1-1 16,-1-2 0-16,1 3 0 15,-3-3 1-15,0 4-1 16,0-4 0-16,0 1 1 0,0-4-1 15,-2 4 1-15,-3-2-1 16,3-2 1-16,-3 1-1 16,-3 0 1-16,1-2-1 0,-5 1 0 15,2-1 1-15,-3-1-1 16,1 3 0-16,-3-5 1 16,1 3-1-16,4-1 1 15,0-2-1-15,0 3 0 0,5-3 0 16,-5 0 0-16,0 0 1 15,3 0-1-15,-3 0 0 16,-3 0 0-16,-1 0 1 16,4 0-1-16,0 0 0 15,0 0 1-15,3 2-1 0,0-2 0 16,-1 0 1 0,-1 2-1-16,1 1 2 0,-4-1-2 15,-5 1 0-15,2-3 0 16,-1 0 0-16,-3 0 0 0,-3 0 0 15,-6 0 0-15,1 0 0 16,-8 0 0-16,1 0 0 16,-4 0 0-16,-4 0 0 0,-3 0 1 15,1 0-1-15,-1-3 1 16,-4-2 1-16,2 1-1 16,-3-1 1-16,-2-3 1 15,-5-1 0-15,0-2 1 0,-3-3-1 16,1-4 0-16,-4-2-1 15,1-2 1-15,1-8-1 16,1-2-1-16,1 0 0 16,-1-5 0-16,0-3 0 15,1 0-1-15,-1-1 0 0,1-1 1 16,-1 0-1-16,-3-1 0 16,2 1 0-16,-4 3 0 15,0-3 0-15,2 0 0 16,-2 1 1-16,0 2-1 0,0 2 1 15,1-3-1-15,0 3 1 16,-1 3 0-16,-2-2-1 16,2 2 1-16,-1 1 0 0,-4 3-1 15,3-1 1-15,-3 2 0 16,3 0 0-16,-2 2 0 16,-1 3-1-16,0 0 1 15,1-2-1-15,-3 2 1 0,0 4 0 16,0 2 0-16,0 2-1 15,0-4 1-15,0 4-1 16,0-1 1-16,0 2-1 16,0-2 1-16,-3 5-1 15,3-3 1-15,-2 3-1 16,2 1 2-16,0 11-2 0,0-18 0 16,0 18 0-16,-2-7 1 15,2 7-1-15,0 0 1 16,0 0-1-16,0 0-1 0,0 0 0 15,0 0-1-15,0 0 1 16,0 0-1-16,0 0 0 16,0 0 1-16,0 0-1 15,0 0 1-15,0 0 0 0,0 0 0 16,0 0 0-16,-15-5 0 16,2 5 0-16,-1 0-1 15,-9 0 1-15,0 0 0 0,-9 0 0 16,0 0 1-16,-8 0 0 15,0 0 0-15,1 0 0 16,-6 0 0-16,-2-2 0 16,-6-3 0-16,4 3 0 0,-8-1 0 15,-3-2 0-15,-2 3 0 16,-3-3 0-16,1 0 0 16,-6 3 0-16,0-6 0 15,-1 3 0-15,-2-2 0 16,-1 2 0-16,-1-2 0 0,1-2 0 15,-4 4 0-15,4-2 0 16,-1-1 0-16,3 4-1 16,-2-4 1-16,4 3 0 0,-2 1 0 15,-2-2 1-15,1 2-1 16,1-1-1-16,0-2 2 16,0 2-2-16,-2 2 1 15,1-5 0-15,1 4 1 0,0-1-1 16,0-1 0-16,0 2 0 15,-1 1 0-15,2-2 0 16,1-1-1-16,0 2 1 16,1-1-1-16,-1 0 1 15,0 2-1-15,1-1 0 0,-3 1 0 16,3 1-1-16,-6-1 2 16,3 1-1-16,2 2-1 15,-4 0 1-15,2 0-2 16,-3 0 1-16,-2 0-1 0,4 2 0 15,-5 1-1-15,0-1 0 16,0 1 1-16,0 1-1 16,-5-1 2-16,4 2 1 0,-3-2 0 15,4 2 0-15,0-5 0 16,0 1 1-16,4 2-1 16,1-3 1-16,1 0 0 0,3 0 0 15,-1-3 1 1,3 2-1-16,0-4 0 0,2 2 0 15,3 0 0-15,3-2-1 16,-1 5 1-16,3 0 0 16,-3-2 0-16,0 2 0 0,3 0 1 15,0-2-1-15,5 2 0 16,2 0 1-16,0 0-1 16,6 0 0-16,-1 0 0 15,7 0-1-15,1 0 1 16,3 0 0-16,-1 2-1 0,2 0 1 15,6-2 0-15,-2 0 0 16,4 3 1-16,-3-1 0 16,3-2 0-16,0 3-1 0,3 0 1 15,0 2-1-15,1-4 1 16,-1 5-1-16,5 2-2 16,2-2 1-16,-2 7 0 15,-3 0-1-15,-1 2 0 0,2 4 1 16,-4 4-2-16,1-2 2 15,3 10-2-15,1 1 1 16,-2 8 0-16,7 2 1 16,1 9 1-16,4 4 0 0,1 6 0 15,5 10 1 1,-3 5 0-16,-2 4 1 0,4 4 0 16,-3 2 0-16,2 3-1 15,-1-2 2-15,-2-2-2 0,-1-4 0 16,-2-7 0-16,0-2 0 15,1-10 0-15,-5-5-1 16,0-9 1-16,3-9-1 16,-1-9 0-16,5-5-4 0,-1-3-11 15,3 5-48-15,0-12-9 16</inkml:trace>
  <inkml:trace contextRef="#ctx0" brushRef="#br0" timeOffset="4172.1579">15504 5854 202 0,'0'0'1'0,"0"0"1"16,0 0 2-16,0 0 1 0,-8-11 3 15,8 11 3-15,0 0 3 16,0 0 3-16,13 0 0 16,-1 6-1-16,11-4 0 15,2-2-1-15,14 3-3 16,4-1-2-16,11-2-4 16,1 0-1-16,10 0-1 0,2 3-3 15,3-1 2-15,-1 3-1 16,9 3 0-16,-2-4 0 15,2 4 1-15,3 2 2 0,4-3-1 16,4 0 0-16,6-1 1 16,5-2 0-16,1-1-1 15,3-1-1-15,4 1 1 16,6-3-2-16,-5 1 0 16,3 2 0-16,-2 2-1 15,-1 1 0-15,-4-3 0 0,-1-3-1 16,-3 0 1-16,2 0-2 15,-4 0 1-15,-2-3 0 16,-3-3 0-16,-2 4-1 0,-5-4 0 16,-2 5 1-16,-7-2-1 15,-9 3 1-15,-5 0 0 16,-9 0 0-16,-6 0 0 16,-8 0 1-16,-4 3 0 0,-7-2 0 15,-5-1 0-15,-6 3 1 16,-4 0 0-16,-3-3 0 15,-3 2 1-15,-9-2 0 16,9 0 1-16,-9 0-1 0,0 0 0 16,0 10 0-16,0-10 0 15,-5 8-1-15,5-8-1 16,-13 12-2-16,4-6-2 16,-1-1-2-16,2-5-5 0,8 0-12 15,-10 4-31-15,-4-4-22 16,14 0-6-16</inkml:trace>
  <inkml:trace contextRef="#ctx0" brushRef="#br0" timeOffset="4842.3126">18786 5697 303 0,'0'0'2'16,"0"0"4"-16,0 0 4 16,0 0 1-16,0 0 2 0,9 0 0 15,-1 5 3-15,7-3 1 16,-1 6-2-16,9 0-4 15,0-1-4-15,9 4-1 16,-2-4-2-16,5 2 0 0,2 2-3 16,-3-4 1-16,4 0-2 15,-3 0 1-15,-3-1-1 16,-7-2 1-16,0 4-1 16,-3-6 0-16,-7 5 1 15,-3-1 1-15,1 0 1 16,-10 5 1-16,-1 2 1 0,-4 4 0 15,-9 3 1-15,-6 4 0 16,-3 3 0-16,-3 6-1 0,-6-3-2 16,-1 2 0-16,-2-2-1 15,4-1 0-15,-2-2-1 16,9-2-1-16,3-5 0 16,3-2 0-16,2-6-1 0,6 0 0 15,7-12 0-15,-7 12-2 16,7-12 0-16,0 0-1 15,-3 11-4-15,3-11-3 0,0 0-10 16,3-6-30-16,4 1-30 16,0-4-3-16</inkml:trace>
  <inkml:trace contextRef="#ctx0" brushRef="#br0" timeOffset="5671.9124">21630 5519 318 0,'0'0'1'0,"0"0"1"15,0 0 2-15,0 0 1 16,0 0 4-16,0 9 1 16,2 8 2-16,3 4 2 15,5 9 1-15,-1 9-1 16,2 11-2-16,-4 6-2 0,0 19-3 15,-2 7-2-15,-5 12 0 16,0 8-1-16,-7 9-1 16,-3 13 0-16,-7 3 0 0,-3 9 1 15,0 5 2-15,0 4 0 16,-2 2-1-16,-3 2 0 0,3-3 0 16,1 0 0-16,2-5-1 15,-1-7-1-15,6-10-1 16,-2-8-1-16,4-9-2 15,1-10 0-15,4-10-1 0,2-13-2 16,1-8 0-16,-1-8 1 16,1-12-1-16,2-8 0 15,0-11-2-15,2-5 0 16,-3-7-1-16,3-5-1 16,0-10-4-16,0 0-6 15,-9 3-12-15,9-3-26 16,-12-3-15-16,12 3-10 0</inkml:trace>
  <inkml:trace contextRef="#ctx0" brushRef="#br0" timeOffset="6238.3864">21065 8410 365 0,'0'0'0'0,"0"0"0"16,0 0 0-16,0 0 0 0,3-3 0 15,6 6 0-15,2-1 1 16,3 8 1-16,-1 4-1 16,7 10-1-16,-5 5 1 15,2 1-1-15,-4 9 0 0,1-4 0 16,-3 10 0-16,-1-5-1 15,-1-1 1-15,-2-12 1 16,4 1-1-16,-6-11 0 0,4-2 0 16,-9-15 2-16,18 0 1 15,-11-7 2-15,5-8 2 16,-6-8-1-16,4-4 2 16,0-3 1-16,3-4-1 15,-4 4 0-15,7-2-1 16,-7 0-1-16,3 3-2 0,1-2 0 15,-1 4-1-15,4 0-1 16,-2-3-1-16,2 3-1 0,0-3-5 16,5 6-12-16,-5 3-49 15,2-8-10-15</inkml:trace>
  <inkml:trace contextRef="#ctx0" brushRef="#br0" timeOffset="9686.9934">6582 9837 146 0,'0'0'5'0,"0"0"3"16,0 0 5-16,0 0 3 16,-9-2 3-16,9 2 4 15,0 0 2-15,-13-8 2 0,13 8-4 16,-10-2-2-16,10 2-3 15,-15 0-4-15,5 0-1 16,0 0-5-16,-3 2-1 0,-1 6-3 16,1 4-2-1,-1 7 0-15,1 7-2 0,3 6 0 16,-2 2 0-16,1 10 0 16,2 1-1-16,6 5 1 15,1 2 0-15,-1 3 0 16,3-1 1-16,0-2-1 0,5 0 1 15,5-3-1-15,8-1 0 16,-1-9 0-16,3-2 0 0,7-9 0 16,1-6-1-16,4-10 1 15,0-10 0-15,0-2 1 16,1-14 0-16,-1-11 0 16,-2-7-1-16,0-7 0 0,-5-8 1 15,0-9-1-15,-6 2 0 16,-6-3 1-16,-6-4-1 15,-7 4 1-15,0-3 1 16,-9 3-1-16,-12 5 1 16,-6 3 0-16,-1 2 0 0,-4 6-1 15,-5 8 1-15,2 9 0 16,1 12-1-16,-1 10 1 16,0 7-1-16,5 11-1 15,-3 10-1-15,4 4-5 16,5 5-10-16,6-3-25 0,10 0-32 15,4-7-6-15</inkml:trace>
  <inkml:trace contextRef="#ctx0" brushRef="#br0" timeOffset="10510.9352">8094 9794 151 0,'0'0'5'0,"-11"-7"4"16,2-6 5-16,9 13 5 0,-12-17 6 15,12 17 3-15,-13-14-1 16,13 14 0-16,-10-8-4 16,3 13-4-16,5 17-5 15,-4 3-4-15,1 10-5 0,0 4-3 16,3 8 0-16,-1 10-1 16,3 6 1-16,5 1-2 0,5 3 2 15,3 2-1-15,4-3 0 16,0 0-1-16,8-8 1 15,0-5-1-15,2-11 0 16,3-12-1-16,2-8-1 16,4-15-2-16,-2-7 0 15,1-12 0-15,-3-8 0 0,1-7-2 16,-4-10 1-16,-4-4 1 16,-4-8 1-16,-9 1 2 15,-5-5 1-15,-5-1 3 16,-2-1 0-16,-12-2 3 0,-6 5 1 15,-11-3-1-15,-6 6 2 16,-5 5-1-16,-2 6-2 16,-5 8 0-16,-3 16-2 15,6 9 0-15,1 8-2 0,8 13-10 16,3 11-27-16,15 1-34 16,6 0-7-16</inkml:trace>
  <inkml:trace contextRef="#ctx0" brushRef="#br0" timeOffset="15851.3697">22813 8075 413 0,'0'0'4'16,"0"0"0"-16,0 0 0 16,0 0 1-16,-3 13 0 0,3 6 2 15,0 10 0-15,0 10 1 16,0 8-3-16,0 12-1 16,6 9 0-16,-1-2-1 15,4 1 0-15,-2 2-1 0,4-7-1 16,-6-7 0-16,0-6-1 15,-5-4 1-15,0-10 1 16,-3-6-1-16,-4-7 1 16,-6-10 1-16,1-3-1 0,-3-12 0 15,0-15 0-15,-5-11 0 16,5-13-1-16,2-11 1 16,4-13 0-16,2-11-2 15,7-7 1-15,4-3-1 16,6 0 0-16,8 6 0 15,4 9 0-15,8 6-1 16,5 13 0-16,7 13 0 0,0 10 1 16,8 13-1-16,-3 10 0 15,0 7 1-15,-6 7-1 0,-2 12 1 16,-11 9 0-16,-12 7 1 16,-11 4 0-16,-7 6 0 0,-15 2 0 15,-8-5 0-15,-10 0-1 16,-8-7-1-16,-3-5-1 15,-2-6-3-15,1-6-2 16,4-3-8-16,9-8-15 16,2-4-47-16,15-1-4 0</inkml:trace>
  <inkml:trace contextRef="#ctx0" brushRef="#br0" timeOffset="16042.4164">23430 8405 435 0,'0'0'5'0,"0"0"3"15,0 0 1-15,0 0 1 16,0 0 0-16,0 0 0 0,0 0-1 16,9-5-1-16,1 2-11 15,0-4-22-15,-10 7-55 16,33-2-4-16</inkml:trace>
  <inkml:trace contextRef="#ctx0" brushRef="#br0" timeOffset="16199.5797">23333 8564 418 0,'0'0'5'16,"0"0"1"-16,-6 10 3 0,6-10 0 16,0 0 2-1,13 10 0-15,4-8 0 0,10-2 1 16,11-5-7-16,9 0-10 15,1 5-47-15,14-12-28 16,0-4-1-16</inkml:trace>
  <inkml:trace contextRef="#ctx0" brushRef="#br0" timeOffset="16843.6798">25142 7104 372 0,'0'0'6'0,"0"-9"5"16,0 0 2-16,0 9 1 16,-2-16 1-16,2 16-1 15,-13-8 2-15,0 13-1 16,-3 17-4-16,-5 13-4 0,-4 12-3 16,4 9-1-16,-4 8-1 15,2 5 0-15,9 3 0 16,5-1-1-16,9-7 0 15,11-8-1-15,8-8 0 16,6-4 0-16,5-10 0 0,5-10 2 16,5-7-2-16,-3-7 0 15,3-10 0-15,-6-2 0 16,-4-13 0-16,-5-4 0 16,-4-9 0-16,-9-5 0 0,-12 1 0 15,-5 1 0-15,-13 4 0 16,-4 1-2-16,-8 9-1 15,-2 5-3-15,-3 10-4 16,5 2-8-16,3 4-22 0,14 3-43 16,1 4-2-16</inkml:trace>
  <inkml:trace contextRef="#ctx0" brushRef="#br0" timeOffset="17187.334">25741 7382 374 0,'0'0'5'0,"-9"-5"2"15,-4-1 1-15,-7 6 1 16,-5-1 2-16,0 1 1 16,-5 0 0-16,3 1-1 15,0 13-3-15,4-2-2 0,9 2-2 16,6 4 0-16,8 2-2 15,3-1 0-15,11 3 1 16,9 1-1-16,4 0 0 0,1-3-1 16,4 2 1-16,-5-5-2 15,1 1 1-15,-7-2-1 16,-8 0 0-16,-8-1 1 16,-5-1-1-16,-18-2-1 0,-6-2-3 15,-5 0-3-15,-9-1-10 16,-4-4-26-16,2-4-39 15,2-1-1-15</inkml:trace>
  <inkml:trace contextRef="#ctx0" brushRef="#br0" timeOffset="17327.9687">25721 7364 404 0,'0'0'4'0,"11"-4"0"0,-2-2 1 16,6 2-1-16,5-1-4 15,3 0-19-15,-3 0-52 16,12 2-1-16</inkml:trace>
  <inkml:trace contextRef="#ctx0" brushRef="#br0" timeOffset="17651.1329">26191 7362 404 0,'0'0'5'0,"0"0"2"15,0 0 1-15,-4 8 1 16,-7 1 1-16,-1 7 1 0,-6 0-1 16,4 8 1-16,-7-1-5 15,7 7-1-15,1 3-2 16,8-4-2-16,5 0 1 0,7-1-1 16,14-7 0-16,4-2 0 15,7-6 0-15,3-6 0 16,4-7-1-16,2-3 1 0,-2-9 0 15,-4-8 0-15,-8-5 0 16,-7-7-1-16,-8 0 1 16,-12-3 0-16,-9 2-1 15,-11 7 1-15,-13 6-1 0,-9 6-2 16,0 14-5-16,-8 0-13 16,5 9-61-16,3 9-3 15</inkml:trace>
  <inkml:trace contextRef="#ctx0" brushRef="#br0" timeOffset="18402.6773">24852 8777 449 0,'0'0'5'16,"0"0"1"-16,0-7 3 0,0 7 1 15,9-16 0-15,-4 4 1 16,8-1 0-16,2 1-11 16,2-3 0-16,7 1 0 15,6 1 0-15,2 6 0 0,2 0 0 16,0 4 0-16,-1 0 0 16,-4 3 0-16,-3 6 0 15,-10 3 0-15,-6 3 0 16,-4 3 0-16,-6 3 0 15,-3-1 0-15,-5-2 0 16,1 5 0-16,-3-5 0 0,0 0 0 16,3-3 0-16,4 0 0 15,3-2 0-15,3 2 0 16,10 2 0-16,1-5 0 0,6 1 0 16,5 3 0-16,-1-1 0 15,1 2 0-15,0-4 0 16,-4 2 0-16,-5 0 0 0,-3 3 0 15,-8-1 0-15,-5-2 0 16,-7-2 0-16,-8 2 0 16,-10-2 0-16,-5-3 0 15,-3 0 0-15,-4-2 0 16,0-2 0-16,0 0 0 0,4-6-13 16,11-12-61-16,7 5-11 15</inkml:trace>
  <inkml:trace contextRef="#ctx0" brushRef="#br0" timeOffset="18736.0847">25670 8665 443 0,'0'0'3'0,"0"0"2"16,0 0 0-16,0 0 2 0,-16 10 1 15,2 0 0-15,-7 5 1 16,1 5-1-16,-1 2-2 15,0 6-1-15,6-1-1 0,10 0-4 16,5-3 0-16,8 2 0 16,14-10 0-16,5 0 0 15,8-9 0-15,3-5 0 16,2-2 0-16,-3-7 0 16,0-8 0-16,-7-4 0 0,-8-4 0 15,-4-4 0-15,-13-5 0 16,-5 5 0-16,-7-2 0 15,-16 10 0-15,-2 2 0 16,-7 7 0-16,-3 5-10 0,3 5-11 16,-3 20-40-16,8-10-21 15,9 2-4-15</inkml:trace>
  <inkml:trace contextRef="#ctx0" brushRef="#br0" timeOffset="19072.7158">26360 8618 447 0,'0'0'4'15,"-7"-3"1"-15,-5 3 1 16,-6 8 1-16,-5 1 0 16,-3 8 1-16,3-1-1 15,-4 7 1-15,6 4-3 0,9 0-2 16,12 1 1-16,8-1-4 15,9-5 0-15,16-2 0 16,4-2 0-16,2-9 0 16,11-4 0-16,-3-5 0 0,1-5 0 15,-6-10 0-15,-4-8 0 16,-6-1 0-16,-11-6 0 16,-7-5 0-16,-12 6 0 0,-4-3 0 15,-19 6 0-15,-9 6 0 16,-4 13 0-16,-14 2-2 15,9 13-29-15,4 7-52 0,-4 3-2 16</inkml:trace>
  <inkml:trace contextRef="#ctx0" brushRef="#br0" timeOffset="19652.6456">25448 9951 464 0,'0'0'2'0,"0"0"2"16,0 0 1-16,0 0-1 15,0 0 0-15,-8 0 1 16,-1 7-1-16,-7 10 1 16,2 5-3-16,-1 7-1 0,-2 5-1 15,4 3 0-15,3 2 0 16,8 1 0-16,6-8 1 16,17 0-1-16,4-9 1 15,12-5-1-15,7-9 1 0,4-9 1 16,-2 0-1-16,0-12 1 15,-4-5-1-15,-13-8 1 16,-6-5-2-16,-16 0 0 0,-12-4 0 16,-12 2 0-16,-13 4 0 15,-7 3 0-15,-8 11 0 16,-5 2 0-16,4 12-9 16,0 0-19-16,0 4-55 15,16 6-3-15</inkml:trace>
  <inkml:trace contextRef="#ctx0" brushRef="#br0" timeOffset="20634.8142">24941 6845 359 0,'0'0'4'0,"0"0"2"16,-6-13 0-16,-6 8 0 16,-10 0 2-16,-8 3-2 0,-14 2 0 15,-11 0 0-15,-12 12-3 16,-8 2-1-16,1 6-1 16,-6 6 0-16,6 3 0 15,7 3 0-15,9 6 0 16,13-1 1-16,10 7-1 0,19 6 2 15,5 5-1-15,11 11 2 16,13 8-1-16,9 11 1 16,5 8 1-16,3 32 3 15,-3 4 0-15,1 14 0 16,-10 11-1-16,-4 4 1 16,-9 8-1-16,-5 4 0 15,-7 2-1-15,-8-18-3 0,0-6-1 16,-3 1-1-16,1-7 1 15,-1-9 1-15,1-5-3 16,0-6 0-16,0-10 0 16,-1-6 0-16,4-10 0 0,-4-6 0 15,0-8 0-15,3-8 0 16,2-8 0-16,1-3 0 16,0-8 0-16,2-1 0 15,0-5 0-15,1-4 0 16,4-8 0-16,-3 1 0 0,0-9 0 15,4-2 0-15,-4-5 0 16,3-2 0-16,2-5 0 16,-2 0 0-16,0-2 0 15,3-2 0-15,0 4 0 0,-1-2 0 16,1 0 0-16,-1-4 0 16,3 5 0-16,0-3 0 15,0-3 0-15,0-8 0 0,17 12 0 16,-1-10 0-16,9-2 0 15,9 0 0-15,8 0 0 16,13-5 0-16,7 0 0 0,5 3 0 16,0-3-3-16,1 5-2 15,-6-5-8-15,-10 5-23 16,2 0-47-16,-21 3-3 16</inkml:trace>
  <inkml:trace contextRef="#ctx0" brushRef="#br0" timeOffset="21623.2237">26552 6902 319 0,'0'0'5'0,"0"0"-1"0,0 0 1 16,5-6 1-16,7 2 1 15,8-1 1-15,8-4 3 16,9 2 0-16,2 0-2 16,11 0-1-16,-2 2-2 15,-2 5 0-15,0 0-2 0,-9 2-1 16,-5 15 0-16,-12 7-2 16,-5 8 0-16,-8 14 1 15,-2 9 0-15,-3 16 1 16,-2 13 0-16,0 14 0 15,-2 12 0-15,-5 10 2 0,2 9 1 16,-7 6 1-16,-1 7 0 16,1 5-1-16,-9 0 1 15,5 3-1-15,-5-3-1 0,1 3 0 16,-3-4-4-16,7-3 0 16,-5-4-1-16,2-5 0 15,-1-5 0-15,0-9 0 0,-2 1-1 16,-1-15 2-16,3-4-1 15,6-8 0-15,-6-8 1 16,5-7 1-16,5-4-1 16,0-11 1-16,8-2 0 15,-1-8-1-15,3-6 1 0,3-2 0 16,1-5-1-16,1-2 0 16,0-3 0-16,0 2-1 15,1-4 1-15,-2-3-1 16,-1 1 0-16,-1-5 0 15,-2-2 0-15,0-4 0 0,0 0 0 16,0-8 0-16,0-3 0 16,0-10 1-16,0 14-1 15,0-14 0-15,0 0 0 0,0 8 1 16,0-8-1-16,0 0 1 16,0 0 1-16,-9 9-2 15,9-9 0-15,-13 13 0 0,1-9 0 16,-6 5 0-16,-5-5 0 15,-3-2 0-15,-4 4 0 16,-6-1 0-16,-1-2 0 16,-5 1 0-16,3-2 0 15,3 6 0-15,-3-8-42 0,16 0-42 16,9 0-3-16</inkml:trace>
  <inkml:trace contextRef="#ctx0" brushRef="#br0" timeOffset="25785.7041">12693 12446 379 0,'0'0'6'0,"0"0"1"16,0 0 2-16,0 0 0 16,0 0 1-16,0 0 1 15,0 0-2-15,0 0 1 0,2 7-3 16,0 0-4-16,3 5 0 16,3 3-2-16,4 1 1 15,1-1 0-15,4 2 2 16,11-5 1-16,6-9 0 0,12-8 1 15,18-19 1-15,13-17 0 16,19-9 0-16,19-12-5 16,12-10-2-16,5-3 0 0,4-5 0 15,-3 10 0-15,-9 4 0 16,-13 13 0-16,-13 6 0 16,-22 13 0-16,-11 6 0 15,-15 8 0-15,-11 9 0 16,-11 3 0-16,-10 1 0 0,-9 4 0 15,1 1 0-15,-10 2 0 16,0 0 0-16,0 0 0 16,0 0 0-16,0 0 0 15,0 0 0-15,0 0 0 0,0 0 0 16,0 8 0-16,0-8 0 16,0 12 0-16,0-12 0 15,0 0-54-15,-7 21-33 16</inkml:trace>
  <inkml:trace contextRef="#ctx0" brushRef="#br0" timeOffset="31316.6647">13488 14916 317 0,'0'0'1'0,"0"0"2"16,0 0 0-16,-5 7 2 0,0 0 1 15,3 3 0-15,-1 2 1 16,1 1 0-16,2-2 0 16,2 4 2-16,8-4 0 15,10-9 0-15,12-4 1 0,15-13 1 16,19-17 1-16,15-13 0 16,19-12 1-16,14-10-1 15,16-7-1-15,1-2-2 0,3 6-1 16,-6 5-3-16,-15 8-1 15,-18 18-1-15,-23 7 0 16,-17 12-2-16,-18 7 0 16,-12 8 0-16,-13 3 0 15,-12 2 0-15,0 0 0 16,0 0 0-16,0 0 1 16,0 0-2-16,0 0 0 0,0 0 0 15,0 0 0-15,0 0 0 16,0 0-6-16,0 0-13 0,0 7-64 15,0-7-3-15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14T07:10:16.3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21381 14487 309 0,'0'0'9'0,"0"0"7"15,0 0 2-15,0 0 3 0,0 0 1 16,0 0 1-16,0 0 0 16,0 0 0-16,0 0-10 0,0 0-5 15,0 10-3-15,-3 0-2 16,-4 9-1-16,-5 9-1 15,-8 11 0-15,-8 8 1 16,1 10 0-16,-13 8 1 0,1 5 0 16,-9 2-1-16,4-1 0 15,1-2-2-15,1-7 0 16,4 0 0-16,4-10 0 16,9-7 0-16,0-6 0 15,10-11 0-15,5-6 0 0,3-7 0 16,1-4 0-16,6-11 0 15,-2 8 0-15,2-8 0 16,0 0 0-16,0 0 0 16,0 0 0-16,0 0 0 15,0 0 0-15,0 0 0 0,0 0 0 16,0 0 0-16,0 0 0 16,0 0 0-16,0 0 0 15,0 0 0-15,0 0 0 0,0 0 0 16,0 0 0-16,0 0 0 15,0 0 0-15,0 0 0 16,0 0 0-16,0 0 0 0,0 0 0 16,0 0 0-16,0 0 0 15,0 0 0-15,0-8-21 16,2 1-39-16,-2 7-27 16,6-10-2-16</inkml:trace>
  <inkml:trace contextRef="#ctx0" brushRef="#br0" timeOffset="1583.7011">23175 12978 269 0,'0'0'6'15,"0"0"5"-15,0 0 2 16,0 0 1-16,0 0 2 16,0 0-2-16,0 0-1 0,0 0 1 15,0 0-7-15,0 0-1 16,11 7-3-16,-1 5 0 16,7 6 1-16,8 5 1 15,4 6 2-15,9 4 1 16,7 0 0-16,0 5 0 15,6 1-1-15,2 5 0 16,-1-5-1-16,-3 0-2 0,1 1 0 16,-8-1 0-16,1 1-1 15,-3-5 0 1,-10-3 0-16,-1-8-1 16,-8-3 0-16,-7-4 0 15,-3-4 1-15,-11-13 2 16,9 9 0-16,-9-9 1 0,0 0 1 15,0 0 0-15,0 0-5 16,0 0-2-16,0 0 0 16,0 0 0-16,0 0 0 15,0 0 0-15,0 0 0 0,0 0 0 16,0 0 0-16,0 0 0 16,0 0 0-16,0 0 0 15,0 0 0-15,0 0 0 16,0 0 0-16,0 0 0 0,0 0 0 15,0 0 0-15,0 0 0 16,0 0-25-16,-20 7-62 16,20-7-3-16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14T07:15:27.7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6757 4454 152 0,'0'0'7'16,"0"0"3"-16,-9 0 0 15,9 0 3-15,0 0 1 16,0 0 3-16,0 0 2 0,0 0 5 15,0 12-5-15,0-12 1 16,13 2 0-16,2-2-2 16,3 0 0-16,4-2-1 15,5-3-1-15,3 3-5 0,2-3-2 16,4 0-2-16,1 2-1 16,0 0-2-16,-3 3 0 15,3 0-1-15,1 0 0 0,0 0-1 16,-1 0 0-16,0 0 0 15,1-2 0-15,1 2 0 16,3 0-1-16,1-2 1 16,-1-3-1-16,0 5 1 0,1-5-1 15,-2 3 0-15,2-1 0 16,-3 0 0-16,-1 2 0 16,2 1 0-16,-4-3-1 15,0 3 1-15,0 0 0 16,1 0-1-16,-3 0 1 0,-1 0-1 15,-2 0 1-15,3 3-1 16,0-3 0-16,-3 1 1 16,3 5-1-16,-3-6 0 15,0 2 0-15,4-2 0 16,-2 3 0-16,-4-3 1 0,5 0-1 16,-3 0 0-16,3 0 1 15,0 0-1-15,-1 0 1 0,4-3-1 16,-3 3 1-16,2-2-1 15,-2-4 0-15,-1 5 0 16,4-2 1-16,-3 0-1 16,2 1 0-16,-2-3 1 0,2 3-1 15,-3-1 0-15,5 1 0 16,-2-1 1-16,0 0-1 16,2 1 0-16,-1-2 0 15,6-2 1-15,-4 3-1 16,5-2 0-16,-1 1 0 0,2 1 1 15,-2 0-1-15,-1 1 0 16,-1-3 0-16,-3 3 0 16,2-1 1-16,-2 3-1 15,1 0 0-15,-5-2 0 0,5-1 0 16,-6 3 0-16,3 0 0 16,0-2 0-16,2-1 1 15,-2 0-1-15,0 1 0 0,0 0 0 16,1-1 0-16,-4 3 1 15,4-2-1-15,-4 0 0 16,1 2 0-16,2-3 0 16,-1 3 0-16,-2 0 0 15,-2 0 0-15,3 0 1 0,0-2-1 16,-3 2 0-16,3-3 0 16,-3 3 0-16,4-3 0 15,-4 2 1-15,0-2-1 16,3 1 0-16,-1-1 0 0,-4 0 0 15,5 3 0-15,-5-5 0 16,4 5 1-16,-1-2-1 16,-1 0 0-16,0-1 1 15,0 1-1-15,2-1 0 0,-2 0 0 16,-2 2 0-16,0 1 0 16,-4 0 0-16,2 0 0 15,-1 0 0-15,0 0 0 0,1 0 0 16,2 0 0-16,-3 0 0 15,3 0 0-15,2 0 0 16,-2 0 0-16,-2 0 0 16,1 0 0-16,-1 0 0 15,-1-4 0-15,1 4 0 0,-7 0 0 16,4 0 0-16,0 0 0 16,0 0 0-16,-2 0 0 15,1 0 0-15,1 0 0 16,0 0 0-16,0 4 0 15,0-4 0-15,-1 0 0 16,-1 0 0-16,0 0-1 0,-3 1 2 16,-1-1-1-16,-1 0 0 15,-1 0 0-15,1 0 0 16,-2 0 0-16,0 3 0 0,2-3 0 16,1 0 0-16,-1 0 0 15,-1 0 1-15,0 0-2 0,4 0 1 16,-5 0 0-16,2 0 0 15,-1 0 0-15,-1 0 0 16,-2 0 0-16,1 0 0 16,-5 0 0-16,5 0 0 15,0 0 0-15,-2 0 0 0,1 0 0 16,2-3 0-16,1 3 0 16,0 0 1-16,-2 0-1 15,0 0 0-15,0 0 0 16,2-1 0-16,0 1 0 0,-1 0 0 15,1 0 0-15,-2-4 0 16,8 4 1-16,-4-2-1 16,1-1 0-16,3 3 0 15,-2-2 0-15,2-1 0 16,0 0 0-16,-1 2 0 0,2 1 0 16,1-3 0-16,0 0 0 15,0 1 0-15,0 2 0 0,3 0 0 16,-4-3 0-16,8 3 1 15,-4 0-1-15,4-2 0 16,-2-1 0-16,2-1 0 16,6 1 0-16,-3 1 1 15,-1-1-1-15,6 0 0 0,-6 2 0 16,2-2 0-16,1 3 0 16,-2-5-1-16,-3 3 1 15,5 2 0-15,-7-6 0 16,5 4 0-16,-5-1 0 15,2 1 0-15,0 0-1 0,-5 0 2 16,1-1-2-16,-1 0 1 16,-4 1 0-16,2 2 0 15,-6 0 0-15,-1 0 0 16,0 0 0-16,-4 0-1 0,2 0 1 16,-2 0 0-16,-2 0 0 15,1 0 0-15,-3-3 0 16,3 3 0-16,-6 0 0 0,3 0 0 15,-10 0 0-15,15 0 0 16,-15 0 0-16,12 0 0 16,-12 0 0-16,10 0 0 15,-10 0-1-15,0 0 1 0,10 0 0 16,-10 0 0-16,0 0 0 16,0 0-1-16,0 0 0 15,0 0 0-15,0 0 0 16,0 0-2-16,0 0-2 15,0 0-4-15,0 0-3 0,0 0-6 16,0 0-23-16,-8 11-39 16,8-11-2-16</inkml:trace>
  <inkml:trace contextRef="#ctx0" brushRef="#br0" timeOffset="6253.894">6711 4475 108 0,'0'0'6'0,"0"0"1"15,0 0 3-15,0 0 2 16,0 0 4-16,-9-9 2 16,9 9-1-16,-13 0 0 0,13 0-6 15,-15 0-1-15,6 8-2 16,1 1-4-16,-5 4-2 16,4 0-1-16,-7 6 1 15,4-2-1-15,2 4 1 0,0-5 0 16,1 7 0-16,-2-3-1 15,6 0 1-15,0-1 2 16,5 3-1-16,-2 1 0 16,2-3 0-16,0 4 2 15,5-4-1-15,2 5 1 16,-1-5 1-16,-1 5-2 0,2-5 0 16,-2-1 0-16,-1 3-1 15,1-1 1-15,-1 1-1 0,0-2 1 16,-1 1-1-16,-3-3 0 15,2 2 0-15,-2-5 0 16,0 0-1-16,0 2 1 16,0-2-2-16,-2-5 1 0,2 2 0 15,-3 1-1-15,3-3 0 16,0-10 0-16,0 15 0 16,0-15 0-16,0 12-1 15,0-12 1-15,0 12 0 16,0-12-1-16,-2 10 1 0,2-10 0 15,-2 13 0-15,2-13 0 16,0 14-1-16,0-14 1 16,-4 16-1-16,4-16 0 15,0 12 0-15,0-12 1 0,0 12-1 16,0-12 0-16,4 10 0 16,-4-10 1-16,12 10-1 15,-12-10 1-15,14 5-1 0,-3 0 1 16,-2-3 1-16,3-2-1 15,4 3 1-15,-4-1 0 16,6-2 0-16,-2 2 2 16,5-2-1-16,-1 0-1 15,5 0 1-15,-1 0 0 0,-1 0 0 16,2 0 0-16,0 0-1 16,0-2 0-16,2 0 0 15,0 2 0-15,-2-3-1 0,2 3 0 16,1 0 0-16,-1-2 0 15,0 2 0-15,6 0 0 16,-3-3 0-16,-1 3-1 16,4 0 1-16,-6 0-1 15,5 0 1-15,-4 3-1 16,2-1 1-16,-3 3-1 0,3-3 1 16,0 1-1-16,0 2 1 15,2-2-1-15,-2-2 1 0,0 2 0 16,-1 0-1-16,4-1 1 15,-8 1-1-15,1 3 0 16,2-5 1-16,-6 1-1 16,1 1 0-16,2 0 0 0,-3 0 1 15,3 2-1-15,0-5 0 16,2 0 1-16,1 2-1 16,1-2 1-16,6 2 0 15,-5-2-1-15,2 0 1 16,3 0-1-16,-1 3 0 0,-1-3 1 15,1 0-1-15,2 0 0 16,-4 2 0-16,3-2 1 16,-3 0-1-16,3 0 1 15,-5 0-1-15,7 0 0 16,-5 0 1-16,4 0-1 0,-2 0 0 16,1 0 1-16,0 0-1 15,-1 0 0-15,1 0 0 0,2 0 1 16,1 0-1-16,-1 0-1 15,-2 0 2-15,4 0-1 16,-1 0 0-16,2 0 0 16,-3 0 1-16,0 0-1 15,6 0 0-15,-6-5 1 0,7 3-1 16,-6-3 1-16,6 0-1 16,-4 2 0-16,3-2 1 15,-4 4-1-15,4-5 1 16,-6 3-1-16,0 1 0 15,-2-1 0-15,-1 3 0 0,-1 0 0 16,-1-3 0-16,-2 3 1 16,0 0-1-16,0 0 0 15,-1 6 0-15,-1-4 0 16,2 1 1-16,-3 3-1 0,1-3 0 16,-1 3 0-16,-2-1 0 15,0-2 0-15,3 1 0 16,-4 1 0-16,3-2 0 0,3 0 0 15,-5-2 0-15,2 5 0 16,1-4 0-16,2 1 0 16,-3-1 0-16,-2 1 0 15,-3-1 0-15,3-2 0 0,-3 2 0 16,1-2 0-16,-4 3 0 16,2-3 0-16,-1 0 0 15,1 0 0-15,2 0 0 16,0 2 0-16,-2-2 0 0,4 0 0 15,-2 0 0-15,2 0-1 16,0 3 1-16,-6-3 0 16,6 2 0-16,-2-2 0 15,-3 3-2-15,2 2 3 16,0-5 1-16,-1 0-2 0,-7 2-2 16,6 0 3-16,-5-2 0 15,3 3 0-15,-4-3 0 16,1 2-1-16,-2 1-1 0,2 0 2 15,-3-2 0-15,3-1-1 16,0 3 0-16,-2-1 0 16,4-2 0-16,3 3 1 15,-3-3-1-15,3 0 0 0,5 0 0 16,0 3 0-16,-3-3 1 16,5 0-1-16,-2 0 0 15,0 0 0-15,3 0 0 16,-1 0 0-16,1 0 0 0,-4 0 0 15,3-3 0-15,3 3 1 16,-3 0-1-16,3 0 0 16,-2 0 0-16,1 0 0 15,-1 0 0-15,-1 0 0 16,-2 0 1-16,0 0-2 0,-1 0 1 16,-1 0 0-16,2 0 0 15,-2 0 0-15,-4 0 0 0,4 0 0 16,-1 3 0-16,1-3 0 15,-1 2 0-15,-2-2 0 16,2 4 0-16,0-2 0 16,-2-1 0-16,-2 2 0 15,1 3 0-15,2-4 0 0,-7 1 0 16,4 1 0-16,-4-1 0 16,2-1 0-16,1-2 1 15,-2 3-1-15,5 0 0 16,-3-3 0-16,3 1 0 0,-3-1 0 15,6 3 0-15,-3-3 0 16,0 3 0-16,-3-1 0 16,3-2 0-16,-3 3 0 15,3-1 0-15,-2 1 0 16,-1-1 0-16,1-2 0 0,1 0 0 16,-1 2 0-16,0-2 0 15,1 0 0-15,-1 0 0 0,1 0-1 16,-1 0 1-16,2 3-1 15,-3-3 1-15,1 0-1 16,-2 2 1-16,2-2 0 16,-1 0 0-16,1 0-1 15,2 3 2-15,-1-3-2 0,2 0 1 16,4 0 0-16,-3 0-1 16,0 0 1-16,3 0-1 15,-2-3 0-15,2 1 0 16,-4 2 1-16,4-3 0 0,-2 3-1 15,2-2 1-15,0 0 0 16,3-3 0-16,-2 2 0 16,4 1 0-16,0-1 0 15,0-1-1-15,-1-2 1 0,1 4 0 16,0-1-1-16,0-1 0 16,-5 1 1-16,2 1-1 15,-4-1 0-15,4 3 0 0,-1 0 0 16,-2 0 0-16,1 0 0 15,-3 0 0-15,3 0 1 16,-1 0-1-16,1 0 1 16,-2 0 0-16,2 0 0 0,-5 3 0 15,2-3 0-15,1 0 0 16,-1 0 0-16,0 0 0 16,0 0 0-16,3 0 0 15,-2 0 0-15,2 0 0 0,-1 0 0 16,1 0 0-16,-2 0 0 15,2 0 0-15,0 0 0 16,1 0 0-16,-3-3 0 16,2 3 1-16,5-6-1 15,-5 5 0-15,0 1 0 16,2-2 0-16,-3-4 0 0,2 3 0 16,1-2 1-16,-2 2-1 15,0-4-1-15,0 2 0 0,-1 1 1 16,-1-1-1-16,2-3 1 15,-3 3-1-15,0 1 0 16,3-1 1-16,-5 2 0 0,3 1 0 16,-6-4 0-16,5 5 0 15,-1-2 0-15,-2 0 0 16,1 1 0-16,0-1-1 16,0 1 1-16,0 2 0 15,0 0 0-15,2-2 1 0,-2 2-1 16,0 0 0-16,2 0 0 15,-2-3 0-15,0 3 0 16,-5 0 0-16,5-2 0 16,-6-1 0-16,4 3 0 15,-3-3 0-15,0 3 0 16,2-3 0-16,-2 3 0 0,0-2 0 16,0 1 0-16,-3-3 0 15,1 2 0-15,-1-1-1 16,1 3 1-16,-3-2 0 0,-1 2 0 15,-9 0 0-15,16-6-1 16,-16 6 1-16,14-4 0 16,-4-1 1-16,-10 5-1 0,18-5 0 15,-11 3 0-15,6-3 0 16,-3 2 0-16,-1 1 0 16,2-3 1-16,-2 2-1 15,1 1 0-15,-2-3 1 16,2-2-1-16,-3 1 1 0,4-1-1 15,-2-3 1-15,1 0 0 16,0-2 0-16,0 0 0 16,2-1 0-16,-5 3 0 0,4-5 0 15,-4 3 1 1,0 0-1-16,2-6 1 0,-2 7-1 16,-2 2 0-16,2-3 1 15,-2 0-1-15,1-1 0 16,-2 4 0-16,1-2 0 0,0-1 0 15,0-3 0-15,0 0 1 16,-3 0-2-16,4-2 1 0,-4 0 0 16,1-5 0-16,-1 5 0 15,0-4-1-15,1 1 1 16,-1-2 0-16,-2 2-1 16,0 1 0-16,0-7 0 15,0 5 0-15,0-2 0 16,0-1 0-16,0 1 0 0,0-2 1 15,0 3 0 1,0-3 0-16,0 4 1 0,0-3-1 16,0 2 1-16,-2 3 1 15,-1-6 0-15,1 7-1 16,-3-2 1-16,3 3-1 0,-2 2 1 16,0-1-1-16,1 1 0 15,-2 2-1-15,1 0 1 16,1 4-1-16,-4-4 0 0,1 3 0 15,1 0 0-15,-2-2 0 16,0 3 0-16,0-2-1 16,-4 2 0-16,1-2 0 0,-3 1 0 15,-1 2 0-15,-1-1-1 16,0 4 1-16,-5-2-1 16,-2-1 1-16,2 4-1 15,-5-2 1-15,0 4-1 16,0 0 1-16,-2-1 0 0,0 3 0 15,0 0 0-15,-1-3-1 16,1 3 1-16,-1 0 0 16,1 0 0-16,-1 3-1 15,1 0 1-15,-1-1-1 16,4 0 1-16,-3 1-1 0,2-3 2 16,-2 3-2-16,-1-2 1 15,1-1 0-15,-3 0 1 0,2 0-1 16,-2 3 0-16,3-3 0 15,-3 0 0-15,-2 3 0 16,0-1 0-16,-1 1-1 0,1-1 1 16,-2 3 0-16,-1-3 0 15,-7 3 0-15,4-2-1 16,-2 1 1-16,-1-4 0 16,-2 6 0-16,-2-4 0 15,0 1 0-15,-1-1 0 0,-2 3 0 16,1 1-1-16,-1-1-1 15,-2 2-2 1,4 1-5-16,3 4-8 0,-4 7-35 16,8-6-29-16,3-4-2 15</inkml:trace>
  <inkml:trace contextRef="#ctx0" brushRef="#br0" timeOffset="15246.6044">22037 5313 176 0,'0'0'4'15,"0"0"4"-15,0 0 4 16,0 5 1-16,0-5 4 0,0 0 2 15,0 8 0-15,0-8 1 16,0 0-3-16,0 0-4 16,0 0-2-16,0 0-2 15,0 0-4-15,0 0-1 0,0 0-2 16,0 0-1-16,0 0 0 16,0 0-2-16,0 0 0 15,0 0-1-15,0 0 1 16,0 0 1-16,0 0 1 15,3 10 2-15,6-8 2 0,7 1 1 16,6-1 1-16,2 4 1 16,9-2 0-16,7 1 0 15,9-2-1-15,4 2-1 16,6-1 0-16,8 1-1 16,8-2 0-16,4-3 0 15,11 0-1-15,2 0 0 0,8 0 0 16,4 0-2-16,-2 0 0 15,-5 0 0-15,0 0-1 0,-5 0 1 16,-10 0-1-16,0-3 1 16,-12 3-1-16,-8 0-1 15,-10-2 2-15,-7 2-2 0,-11 0 1 16,-6 0-1-16,-11 0 1 16,-4 0-1-16,-13 0 1 15,9 0 0-15,-9 0 0 16,0 0 0-16,0 0 0 15,0 0 1-15,0 0 0 0,0 0-1 16,0 0 1-16,0 0 0 16,0 0 0-16,0 0 0 15,0 0 0-15,0 0-1 16,0 0 1-16,0 0-1 16,0 0 0-16,0 0 0 15,0 0 1-15,0 0-1 0,0 0 0 16,0 0-1-16,0 0 1 15,0 0 0-15,0 0-1 0,0 0 0 16,0 0 1-16,0 0-1 16,0 0 0-16,0 0 0 15,0 0 0-15,0 0 0 16,0 0 1-16,0 0-1 0,0 0 0 16,0 0 0-16,0 0 0 15,0 0 0-15,0 0 0 16,0 0 0-16,0 0 0 15,0 0 0-15,0 0 0 0,0 0 0 16,0 0 1-16,0 0-1 16,0 0 0-16,0 0 0 15,0 0 0-15,0 0 0 16,0 0 0-16,0 0 1 16,0 0-1-16,0 0 0 0,0 0 0 15,0 0 0-15,0 0 0 16,0 0 0-16,0 0 0 15,0 0 0-15,0 0 1 0,0 0-1 16,0 0 0-16,0 0 0 16,0 0 0-16,0 0 0 15,0 0 0-15,0 0 0 16,0 0 0-16,0 0 0 16,0 0 0-16,0 0 1 0,0 0-1 15,0 0 0-15,0 0 0 16,0 0 0-16,0 0-1 15,0 0 1-15,0 0 0 0,0 0 0 16,0 0 0-16,0 0 0 16,0 0-1-16,0 0 1 15,0 0 0-15,0 0 0 16,0 0 0-16,0 0 0 16,0 0-1-16,0 0 1 0,0 0 0 15,0 0-1-15,0 0 1 16,0 0 0-16,0 0-1 15,0 0 1-15,0 0-1 0,0 0 0 16,0 0 0-16,0 0 0 16,0 0 0-16,0 0-1 15,0 0 0-15,0 0-1 16,0 0 0-16,0 0-1 0,0 0-2 16,0 0-1-16,0 0-1 15,0 0 0-15,0 0-4 16,0 0-4-16,0 0-8 15,5-10-6-15,-5 10-4 0,0 0-23 16,0 0-22 0</inkml:trace>
  <inkml:trace contextRef="#ctx0" brushRef="#br0" timeOffset="26149.5561">7878 9728 277 0,'0'0'9'16,"0"0"4"-16,0 0 2 15,0 0 3-15,0 0 2 0,-4-10 1 16,4 10 2-16,-16-12-1 16,3 2-8-16,-4 4-5 15,-3 4-3-15,-5 2-2 0,-5 2-2 16,-3 11-2-16,-1 7 0 16,-3 2-1-16,-5 7 0 15,-1 4 0-15,1 4 0 16,5 5 0-16,-1 3 0 0,8-1-1 15,6 7 1 1,4-5-1-16,7 4 0 0,8-1 0 16,5 1 2-16,11-6-2 15,10-2 2-15,7-5 2 0,10-7-2 16,8-7 2-16,5-6 0 16,6-7 1-16,-3-7-1 15,8-6 0-15,-5-10-1 16,-2-7 1-16,2-4 0 15,-2-5-1-15,-6-7 1 0,1-1-1 16,-4-2 1-16,-7-1 1 16,-7-4-1-16,-4-1 1 15,-14-5-1-15,-6 0 1 16,-8 2-1-16,-15-5 0 16,-5 1 0-16,-10 2-1 0,-2 6 1 15,-8 5-1-15,-4 6-1 16,-6 6 1-16,-5 12-1 15,0 10 0-15,-2 5-1 0,0 3 1 16,3 12-1-16,1 1 0 16,9 9-2-16,1 0-6 15,18 5-18-15,13-3-53 0,7-1-1 16</inkml:trace>
  <inkml:trace contextRef="#ctx0" brushRef="#br0" timeOffset="27212.4857">10351 11501 269 0,'0'0'9'0,"0"0"5"15,0-14 2-15,0 14 5 16,-3-13 0-16,3 13 3 0,-13-17 0 15,4 10 0-15,-3 1-8 16,-4 6-4-16,-5 0-4 16,1 7-4-16,-5 6 0 15,-3 10-2-15,-2 4-2 0,0 10 0 16,3 10 1-16,2 2-1 16,1 9 0-16,8 1 0 15,4 3 0-15,8 2 0 16,4-4 0-16,7-2 1 15,7-10-1-15,11 0 1 0,8-11-1 16,1-6 1-16,11-8 0 16,2-8 0-16,6-7 1 15,4-8 0-15,3-5 0 16,-1-13 0-16,1-2 1 16,0-7-1-16,-8-3 0 0,0-3 1 15,-9-8-1-15,-9 2 1 16,-6-6-1-16,-12-5 1 15,-7 0-1-15,-9-4 1 16,-11-1 1-16,-8 1-4 0,-11 1 0 16,-8 7 0-16,-4 3 0 15,-8 9 0-15,-4 10 0 0,-3 4 0 16,-1 7 0-16,1 11 0 16,5 2 0-16,7 2 0 15,5 14-5-15,10 5-12 16,6 4-37-16,16 0-30 15,8 0-1-15</inkml:trace>
  <inkml:trace contextRef="#ctx0" brushRef="#br0" timeOffset="34459.8068">10289 5967 203 0,'0'0'8'16,"0"0"4"-16,0 0 5 15,0 0 1-15,0 0-1 16,0 0 0-16,0 0-1 16,0 0-2-16,0 0-7 15,0 0-4-15,0 0-4 0,-3 15-2 16,3 0 0-16,0 8 2 15,0-2 0-15,0 8 2 16,3 0 0-16,4 2-1 16,4-4 1-16,-2 2 0 0,6-5-1 15,0-2 1-15,8-5 0 16,-2 0 1-16,7-4-1 16,2-2 1-16,7-4 0 0,3-2 1 15,2-3-1-15,6-2 0 16,-2 0 1-16,2-2-2 15,-1-3-1-15,3 0 1 16,-6 0-1-16,1-3 0 0,-5 1 0 16,0 2 0-16,5-1 1 15,-8-1 0-15,6 2 2 16,1-2 0-16,-1 2-1 16,-1 0 0-16,-3 1 0 15,4-2-1-15,-4 4 1 0,1-1-1 16,-6 3-1-16,2 0 2 15,-1 0-1-15,-1 0-1 16,6 0 1-16,-3 3-1 16,3-1 1-16,2 1-1 15,6 0 1-15,1-2-1 0,1 4 1 16,0 1-1-16,-3-4 0 16,3 5 1-16,-3 2-1 0,-2 0-1 15,-3 2 1-15,-8 1 0 16,3 0-1-16,-3 5 1 15,-2 0 0-15,-8-1 0 16,3 2 0-16,-4 1 0 0,-3-2 0 16,-3 2 0-16,-1-3-1 15,-4-4 1-15,-2 1 0 16,-3-4-1-16,-4 2 1 16,-3-11 1-16,7 9 0 0,-7-9 1 15,0 0 1-15,0 0 3 16,0 0-1-16,0 0 0 15,0 0 0-15,7-2-1 16,-4-8-1-16,0-1 0 16,2-1-2-16,2-6-1 0,3 1-2 15,5 1 1-15,2-7 0 16,3 3 0-16,5 0 0 16,5 0 0-16,2 1 0 0,8 2 1 15,-3-3 0-15,1 2-1 16,6 0 1-16,4 4 0 15,1-3 0-15,1 5-1 16,5-4 1-16,2 2 0 16,3 1 0-16,4 3 0 0,-1 0 0 15,1 0 0-15,-2 3 0 16,5 0 0-16,-5 2-1 16,-2 0 1-16,4 0 0 0,-2 0-1 15,3 3 1-15,0-1 0 16,0 3 0-16,2-2 0 15,2-1 0-15,-2 3-1 16,6-3 1-16,-6 3 0 16,2 0 0-16,-1 0-1 0,1 0 1 15,-2 0-1-15,-2 0 1 16,2 6 0-16,-5-4-1 16,3 5 1-16,-3-2 0 15,5 3 1-15,-5-1-1 0,5 0 0 16,0 4 0-16,-2-5 0 15,3 2 0-15,-2 2 0 16,-1-2 1-16,-1-1-1 0,1 1 0 16,-3-1 0-16,3-2 0 15,-3 3 0-15,-3-4 0 16,1 1 0-16,0 0 0 16,2-2 0-16,-2 2 0 0,-3-1 0 15,0-1 0-15,3-1 0 16,2 4 0-16,-2-6 0 15,2 4 0-15,0-4 0 16,-5 2 0-16,3-2 0 16,-3 3 0-16,3-3 0 0,-3 3 0 15,-2-3 0-15,1 2 0 16,-1-2 1-16,5 3-1 16,-3-3 0-16,-2 0 0 0,-2 0 1 15,-2 2-1-15,4-2 0 16,-7 0 1-16,-2 0-1 15,4 0 0-15,-8-2 1 16,6-1-1-16,-1-2 0 0,-5 0 0 16,0 1 0-16,-5-2 0 15,1 1 0-15,-8-2 0 16,0 2 0-16,-11-2 2 16,-1 0 1-16,-1-1 0 15,-6 0 1-15,1-1 0 0,-5-1 1 16,-1-1 0-16,-2-1 0 15,-1 0 0-15,-1 2-1 16,-2 0-1-16,0 0 0 16,0 10 0-16,0-14-1 0,0 14 0 15,0 0-1-15,0-10 0 16,0 10-1-16,0 0-1 16,0 0-2-16,0 0-2 0,0 0-4 15,0 0-3-15,0 0-14 16,-7-3-46-16,7 3-7 15</inkml:trace>
  <inkml:trace contextRef="#ctx0" brushRef="#br0" timeOffset="35700.9925">1943 13213 224 0,'0'0'8'0,"0"0"2"15,-12-12 5-15,12 12 2 16,-15-18 6-16,5 6-2 0,-5 0 4 16,1 0 0-16,-2 4-5 15,-3 1-6-15,1 7-3 16,-5 1-4-16,7 17-4 0,-9 5-1 16,7 7-2-16,-4 6-2 15,2 11 1-15,4-2 0 16,2 10-1-16,4 0 0 15,2-4 1-15,8 4-1 0,8-6 0 16,4-2 1-16,9-9 1 16,4-2-1-16,9-11 0 15,8-2 1-15,3-9 0 0,5-8 1 16,0-6 0-16,5-6 1 16,-4-8-1-16,2-6 0 15,-6-5 2-15,-7-5 0 16,-3-4-1-16,-7-1 0 15,-3-2 1-15,-15-2 1 16,-4-2-1-16,-8 0 0 0,-13-2 0 16,-6 1-1-16,-8 1 0 15,-14 3 1-15,-1 6-3 16,0 4 0-16,-5 6-1 0,-3 8 0 16,3 3-4-16,2 9-8 15,12 2-22-15,12 2-44 16,-2 6 0-16</inkml:trace>
  <inkml:trace contextRef="#ctx0" brushRef="#br0" timeOffset="36582.0695">1780 10759 242 0,'0'0'7'0,"0"0"1"0,0-16 6 16,0 16 4-16,0-16 2 15,2 6 2-15,-2 2 0 16,0-2 2-16,0 10-5 16,0-15-3-16,0 15-5 15,0 0-3-15,0 0-3 0,0 0-1 16,0 0-2-16,0 0-3 15,0 0-2-15,0 0-2 16,0 8 0-16,0 11 1 0,3 13 0 16,-3 11 1-16,0 11 0 15,2 16 2-15,0 9 3 16,1 10 1-16,-1 8-1 0,1 0 0 16,-3 1-1-16,0 4 0 15,0-2 1-15,0-8-1 16,0 0 0-16,-5-5 0 15,-2-2-1-15,4-3 1 0,-5-4-1 16,3-1 1-16,-4-7-1 16,4-3 0-16,0-8 1 15,-3-2-1-15,5-7 0 16,1-5 0-16,2-6 0 16,0-7 0-16,0-3-1 0,0-3-4 15,2-7-8-15,-2-4-15 16,0-15-34-16,5 18-15 15</inkml:trace>
  <inkml:trace contextRef="#ctx0" brushRef="#br0" timeOffset="37391.2622">1705 10694 240 0,'0'0'7'0,"2"-10"4"15,-2 10 4-15,2-15 4 16,1 8 1-16,-3-3 0 15,2-3 1-15,2 0 2 16,-4 13-6-16,0-12-5 0,0 12-2 16,0 0-4-16,0-9-2 15,0 9-2-15,0 0-2 16,0 0 0-16,-11 14-1 16,4 6-1-16,0 5 0 0,-9 7-1 15,2 5 2-15,1 6 1 16,-4 3 0-1,-3 0 0-15,3-7 0 0,1-4 1 16,4-5-1-16,-1-8 0 16,4-5 1-16,2-7 1 0,7-10 0 15,0 0 0-15,0 0 0 16,-9-7 0-16,9-13 1 16,13-5-1-16,-1-9 1 15,4-9-3-15,1-4 0 0,1-8 1 16,2-2 0-16,-3 0 0 15,0 4 1-15,0 2 0 16,-1 7 1-16,-12 9 1 0,4 6 1 16,-1 7 0-16,-5 9-1 15,2 5-1-15,-4 8-1 16,0 0-1-16,0 0-1 16,9 8 0-16,-1 7-2 0,-4 7 0 15,7 2 1-15,3 8 0 16,2 6 2-16,-2 4 0 15,2 3-1-15,3 2-1 16,4 2-1-16,-3-2-8 16,1 0-33-16,2 6-37 0,-3-1-3 15</inkml:trace>
  <inkml:trace contextRef="#ctx0" brushRef="#br0" timeOffset="38092.8223">1755 13975 271 0,'0'0'7'0,"0"0"-1"16,0 0-1-16,0 0-2 15,0 0 2-15,0 14 2 16,2 8 0-16,5 17 1 0,-2 14-4 15,11 10-5-15,-4 14 3 16,1 10 3-16,3 8-2 16,-3 4-1-16,4 7-2 15,-12-7 3-15,0-2-3 0,1 0 1 16,-6-8 0-16,0-3-1 16,-3-4-4-16,-2-5-1 15,-7-8-3-15,12-2-8 16,-8-10-5-16,6-5-13 0,-1 3-25 15,3-18-11-15</inkml:trace>
  <inkml:trace contextRef="#ctx0" brushRef="#br0" timeOffset="38442.2258">1737 15534 334 0,'0'0'3'0,"0"0"1"15,7-1-3-15,-7 1-1 0,0 0-1 16,0 0 1-16,11 4 1 16,-6 6 1-16,2 5-4 15,-2 2 1-15,0-2 1 16,7 5 3-16,-4 0 0 15,2-5-4-15,-5 2 3 16,-3-7-1-16,-2 0 0 0,0-10-2 16,12 7 1-16,-12-7 2 15,0 0 0-15,0 0 0 16,18-15-1-16,-1-9 0 0,1-5-1 16,5-17-13-16,-7-6-52 15,19-5-8-15</inkml:trace>
  <inkml:trace contextRef="#ctx0" brushRef="#br0" timeOffset="39794.3359">2931 10300 233 0,'0'0'3'0,"-4"-6"4"16,4-1 5-16,0-5 3 15,0-2 2-15,0-8 3 16,0-9 2-16,0-6 0 16,4-7-1-16,-2-14-4 0,1-11-5 15,-1-9-3-15,3-12-3 16,0-9-1-16,-3 0-3 0,3 0 0 16,1 12 0-16,-1 7 1 15,-3 14 1-15,3 16 0 16,-3 11 0-16,-2 16 0 15,3 10 0-15,-3 13-1 0,-3-12-1 16,3 12-2-16,0 0-2 16,0 0-1-16,0 0-2 15,0 0-2-15,0 0-8 16,0 10-13-16,3 8-32 16,4-8-18-16</inkml:trace>
  <inkml:trace contextRef="#ctx0" brushRef="#br0" timeOffset="40725.1781">6311 10287 234 0,'0'0'4'15,"0"0"1"-15,0-9 5 16,0-4 4-16,0-1 4 16,0-6 3-16,0-10 1 0,0-10 1 15,0-6-1-15,0-16-2 16,0-10-6-16,0-11-3 15,0-8-3-15,0-2-4 0,0-7-1 16,0 5-1-16,0 9-1 16,0 9 1-16,0 13-2 15,0 14 1-15,0 9 0 16,0 15 0-16,-2 7 0 16,0 8 0-16,-3 2-1 0,5 9-3 15,0 0-1-15,0 0-4 16,0 0-10-16,-4 7-27 15,10 6-31-15,-3-1-6 0</inkml:trace>
  <inkml:trace contextRef="#ctx0" brushRef="#br0" timeOffset="42046.5489">3139 9361 110 0,'0'0'0'16,"0"0"0"-16,0 0 0 0,13 0 3 15,-1-2 1-15,13-1 5 16,10 0 1-16,10 1 4 15,6 2 2-15,17-2-1 0,2 2 1 16,19 0-2-16,8 0-2 16,0 0-2-16,3 0-3 15,9 0-4-15,3 0-1 16,-6 0 0-16,9 2 2 16,-6 0-2-16,-5-2 1 0,9 3-1 15,4-3 0-15,-9 0 2 16,0 0-2-16,-4-3 1 15,-4 1-1-15,-8 0-1 16,-6-1 0-16,-6 3-1 16,-8 0-1-16,-10 5 0 0,-5-3 0 15,-7 6 1-15,-2-5-1 16,-11 1 0-16,2-1 0 16,-6-1 0-16,-8-2 0 0,0 3 1 15,-6-3-1-15,-1 3-1 16,-4 0 0-16,-3-2 1 15,-11-1 0-15,14 8 0 0,-14-8 0 16,0 0 1-16,0 0 0 16,11 8 2-16,-11-8-1 15,0 0 0-15,0 0-1 16,0 0-3-16,0 0-12 16,0 0-26-16,0 0-19 15</inkml:trace>
  <inkml:trace contextRef="#ctx0" brushRef="#br0" timeOffset="42585.294">5822 9228 304 0,'0'0'4'0,"0"0"0"15,0 0 0-15,0 0-3 16,0 0 1-16,0 0 2 16,12 4 0-16,-2 1 0 0,5 2-2 15,7 1-1-15,3 0 1 16,5 1 3-16,3 0 0 16,1-2-1-16,-2-2 0 15,3-1 0-15,-3 1 0 0,-2-2-1 16,5 0 1-16,-10 2-1 15,0-3-1-15,-6 5 0 16,-1 3 0-16,-11-3 0 16,1 10 1-16,-8 1-1 0,-13 0 1 15,-1 4 1-15,-9 3 0 16,-4 1-1-16,0 5 1 16,-6-2-2-16,3-4 0 0,3 2-5 15,0-4-9-15,4-6-34 16,8 3-27-16,1-10-4 15</inkml:trace>
  <inkml:trace contextRef="#ctx0" brushRef="#br0" timeOffset="43341.153">3420 9091 223 0,'0'0'8'0,"0"0"5"16,0 0 7-16,0 0 2 16,-8 0 3-16,8 0 1 0,0 0-1 15,-9 0 2-15,9 0-8 16,-12 0-7-16,12 0-4 15,-18 8-5-15,3 4-2 16,-2 3-1-16,-9-3-1 16,1 7 0-16,1-1 1 15,-8 2 1-15,7-5 0 0,-2 5 0 16,2-8 1-16,0 3-1 16,0-5 1-16,8 1-2 15,4-4 2-15,1 0-2 0,2-2 1 16,10-5-1-16,-11 8-1 15,11-8-1-15,0 0-1 16,0 0 0-16,0 0 0 0,0 0 0 16,13 14-1-16,2-7 1 15,3 1 1-15,7 7 1 16,7 0 1-16,5 3 1 16,3 1 0-16,5 1 1 0,-3 4 0 15,5-1-8-15,-2-5-45 16,2 11-22-16,-2-4-5 15</inkml:trace>
  <inkml:trace contextRef="#ctx0" brushRef="#br0" timeOffset="48842.098">14450 9005 49 0,'0'0'7'15,"0"0"7"-15,0 0 10 0,-2-8 2 16,2 8 0-16,0 0-6 16,0 0-1-16,0 0 1 0,0 0-3 15,0 0-7-15,9 0-6 16,12 0 0-16,6 5 1 15,13-2 5-15,10-3 3 16,14 0-1-16,3 0-3 16,20-8-1-16,10 4-1 0,8-4 0 15,6-2-1-15,8-1 1 16,10 2-1-16,6-2-1 16,5 4 0-16,3-2-1 15,7 1 0-15,8 1-1 0,7 2-1 16,1-2 0-16,6 2 0 15,12-1-1-15,-3-1 0 16,8 2 0-16,0-2 0 16,10-1 0-16,3-2 2 15,-1 0-3-15,0 0 1 0,6 1 1 16,4-4-1-16,1-1 0 16,1-1 0-16,-10 3-1 15,2-4 1-15,1 1 0 0,-4 0 0 16,-9 6 0-16,-4-4-1 15,-17 1 1-15,-8 4 0 16,-18-1 0-16,-12 4-1 16,-19 0 0-16,-16 3-1 0,-17-4 1 15,-15 6-1-15,-9-3 1 16,-11 1-1-16,-12 1 0 16,-3 1 1-16,-9 0-1 15,-4 0 1-15,-4 0 0 0,-5 0-1 16,-10 0 1-16,11 0 0 15,-11 0 1-15,0 0 0 16,0 0 1-16,0 0 0 16,0 0 3-16,0 0-1 15,0 0 1-15,0 0 0 0,0 0 1 16,0 0-1-16,0 0-1 16,0 0 0-16,0 0-1 15,0 0-1-15,0 0-1 0,0 0-1 16,0 0-1-16,0 0-1 15,0 0-2-15,0 0 1 16,4 12-1-16,-4 0 1 16,3 10 0-16,-3 10 2 0,2 18 0 15,-2 16 1-15,0 23 1 16,-7 15-1-16,1 17 1 16,1 14-1-16,-2 6-1 15,5 10 0-15,2 3-1 0,0-6 1 16,5-6 1-16,4-1 1 15,2-10 0-15,-2 1 1 16,1-9 0-16,-2-9 1 16,2-5 1-16,-5-2 1 15,2-13-1-15,-1-5 0 0,1-10-1 16,-2-4 1-16,0-5-1 16,2-9 2-16,-4-4-4 15,4-5 1-15,-2-3-1 0,-2-5-1 16,-1 2 1-16,3-9-1 15,-3 1 0-15,4-9 0 16,-1-2 0-16,-3-5-1 0,3-4 2 16,-3-4-1-16,1-6 1 15,-3-8-1-15,2 12 1 16,-2-12-1-16,0 0 0 16,0 0-1-16,0 0 0 15,0 0-1-15,0 0-3 0,0 0-7 16,0 0-17-16,16-6-47 15,-14-8-1-15</inkml:trace>
  <inkml:trace contextRef="#ctx0" brushRef="#br0" timeOffset="50340.7916">14590 9171 140 0,'0'0'3'16,"0"0"3"-16,-11-18 2 16,11 18 1-16,-17-17 1 15,7 14-1-15,-5-4 0 0,-5 7 0 16,-5 5 0-16,-5 15-2 16,-7 15-1-16,5 7 0 15,-10 15 2-15,7 11 0 0,-3 15 2 16,6 8 0-16,7 16-2 15,8 4 1 1,8 8-1-16,6 10 2 0,3 2-1 16,7 3-1-16,5 5 1 15,4-3 0-15,1-7-1 0,0 5 1 16,0-4-1-16,1-5-1 16,0-8-1-16,-6-1-2 15,6-4 1-15,-9-8-1 16,3-3-1-16,-1-9-2 0,-4-6 0 15,-7-5-1-15,0-6 0 16,-5-8 1-16,-8-10-1 16,1-5 1-16,-1-10-1 0,-1 0 1 15,2-9-1-15,-1-6 0 16,1-3 0-16,1-4 0 16,4 0 1-16,-5-5-1 15,4 2 1-15,-2-9-1 0,3 1 0 16,7-9 0-16,-13 12 1 15,13-12-1-15,-10 8-1 16,10-8 1-16,0 0-1 16,0 0 0-16,0 0-1 15,0 0-2-15,0 0-1 16,0 0 0-16,0 0 0 0,5 10 1 16,-5-10 1-16,25 8 0 15,-2-3 3-15,12 2 1 0,15-2 3 16,14 2-2-16,13-1 1 15,17-4 0-15,16-2-1 16,12 0 1-16,9-2-2 16,13-5 0-16,8-1-1 15,9-2 1-15,6-3-1 0,10-2 1 16,5 0-1-16,6-2 2 16,6-5 1-16,5 0 0 15,5-1 2-15,10 3-1 0,7 1 0 16,2-1 0-16,4 3 0 15,6 4 0-15,-1 3-2 16,2 3 0-16,0 1-1 16,-1 2 0-16,3-1 0 15,-10 0 0-15,0 2 0 0,-7 1-1 16,-3 2 1-16,-12 0-1 16,-5 0 1-16,-18 0-1 15,-9 0 1-15,-13 0 0 0,-12 5-1 16,-18-3 0-16,-15 1 1 15,-22-1-1-15,-17 1 1 16,-21 0 2-16,-11-2 3 16,-15-1 1-16,-14 3 2 15,-14-3-1-15,0 0 1 0,0 0 1 16,0 0-2-16,0-7-2 16,0 7-3-16,-10-10-1 15,1 5-2-15,9 5-3 0,-20-10-8 16,20 10-23-16,-12 0-47 15,1-2-3-15</inkml:trace>
  <inkml:trace contextRef="#ctx0" brushRef="#br0" timeOffset="51538.0332">21453 9483 322 0,'0'0'6'16,"0"0"1"-16,0 0 1 15,0 0-2-15,0 0 1 16,0 0-1-16,0 0 2 0,0 0 0 16,0 5-5-16,0-5 0 15,20 18 1-15,2-14 2 16,13-1 2-16,15-3 1 0,19-13 1 16,21-10-1-16,20-6 1 15,16-10-2-15,16-5 0 16,10-4-1-16,4 0-1 15,-2 1-1-15,-4 6 0 16,-21 0-1-16,-17 10 0 16,-15 7-1-16,-26 6 1 0,-16 2 0 15,-15 6 0-15,-15 5 1 16,-10 3-1-16,-15 2-4 16,10-2 0-16,-10 2 0 0,0 0 0 15,0 0 0-15,0 0 0 16,0 0 0-16,0 0 0 15,0 0 0-15,0 0 0 16,0 0 0-16,-5 7 0 0,5-7 0 16,-7 12 0-16,1-2-3 15,-1 6-18-15,-3 6-36 16,0-3-28-16,0 3-1 0</inkml:trace>
  <inkml:trace contextRef="#ctx0" brushRef="#br0" timeOffset="65049.261">14721 13929 377 0,'0'0'6'0,"0"0"0"0,0 0 2 16,-5-10 1-16,5 10 1 16,-15-12-1-16,5 7 1 15,-5-2 0-15,-2 2-4 0,-8 2-3 16,0 3-1-16,-2 3 0 15,-1 7-1-15,-2 2-1 16,4 2 0-16,3 11 0 16,1-5 0-16,7 5-1 0,2 0 1 15,11 0 0-15,2 0-1 16,5-5 1-16,10-3 1 16,8-7 1-16,3-8 0 15,4-2 1-15,6-8 0 16,-2-6 0-16,3-11 1 0,-2-7 1 15,-3-8-1-15,-4-4-1 16,-3-6 0-16,-11-10-1 16,-1 4 0-16,-8 1 0 15,-5 3 1-15,0 5-1 16,-10 7 0-16,2 9 1 16,-4 5-1-16,5 11 1 0,-4 11-3 15,4 4 0-15,-3 7-2 16,6 16 2-16,-2 6-1 15,6 10 0-15,0 4 0 0,0 9 2 16,8 0 1-16,2 0 0 16,2-2-2-16,5-9 0 15,4-1 0-15,-4-10-3 0,0-5-6 16,3-1-17-16,-5-4-56 16,-1-7-4-16</inkml:trace>
  <inkml:trace contextRef="#ctx0" brushRef="#br0" timeOffset="65278.7422">15064 13842 414 0,'0'0'2'16,"0"0"1"-16,0 0 0 15,0 0 1-15,0 9 2 0,-2 3 0 16,2 3 0-16,-3 4 1 15,3 6-2-15,-2 2 0 16,2 0-1-16,0 3 0 0,0-3-2 16,2-1-3-16,1-2-5 15,1-4-16-15,1-13-54 16,1 10-4-16</inkml:trace>
  <inkml:trace contextRef="#ctx0" brushRef="#br0" timeOffset="65636.2381">15512 13788 440 0,'0'0'5'0,"0"0"1"16,0 0 2-16,0 0 0 16,0 0-1-16,0 0 1 0,0 0-1 15,0 0 1-15,0 12-4 16,0 3-3-16,0 4 0 16,-3 4-1-16,3 3 1 0,0 3 0 15,0-4 0-15,0 2 1 16,5-4-2-16,-3-2 0 15,1-3-1-15,-1-3-3 16,1 3-5-16,-3-18-10 0,2 12-21 16,-2-12-44-16,4 12 0 15</inkml:trace>
  <inkml:trace contextRef="#ctx0" brushRef="#br0" timeOffset="65880.9757">15367 13926 390 0,'0'0'3'0,"0"0"2"15,0 0 0-15,0 0 3 0,11-4 0 16,3 1 0-16,2-2 0 15,5-2 1-15,7 0-3 16,2 2-7-16,-1-3-15 16,6 4-60-16,0-1-2 0</inkml:trace>
  <inkml:trace contextRef="#ctx0" brushRef="#br0" timeOffset="66322.124">16031 13729 448 0,'0'0'3'0,"0"0"3"0,0 0 0 15,0-11 0-15,0 11 0 16,0 0 0-16,0 0 0 15,0 8 1-15,-5 7-3 0,1 3-2 16,-4 6-2-16,0 3 1 16,-4 3 1-16,-1 2 0 15,1-4-1-15,-2-3 1 16,-2-1-1-16,4-4 1 16,2-5-2-16,0-3 0 0,3-2 0 15,7-10 0-15,-13 10 0 16,13-10 0-16,0 0 0 15,0 0-2-15,0 0 1 0,15 0 1 16,-3 0 0-16,6-2-1 16,1 2 1-16,6-3 1 15,0-2-1-15,3 3-1 16,-3 2 0-16,0-3-3 0,-4 3-3 16,-3-2-9-16,-3 2-32 15,0 0-35-15,-8 0-2 16</inkml:trace>
  <inkml:trace contextRef="#ctx0" brushRef="#br0" timeOffset="66736.0306">16352 13955 476 0,'0'0'4'0,"0"0"1"16,0 0 0-16,0-11 1 16,0 11 0-16,0-18 1 0,3 9-5 15,1-6-2-15,6 0 0 16,3 0 0-16,-1 0 0 0,8 5 0 16,-3 0 0-16,3 6 0 15,-2 1 0-15,-1 3 0 16,-4 7 0-16,-6 7 0 15,-2 3 0-15,-5 2 0 0,-5 6 0 16,-5-3 0-16,-2 5 0 16,-3-4 0-16,0-1 0 15,0 0 0-15,2-2 0 16,4-7 0-16,4 1 0 16,5-6 0-16,0-8 0 15,14 10 0-15,4-10 0 0,4 0 0 16,5-10 0-16,8 2 0 15,-2-12-26-15,7-2-58 16,-1-3-4-16</inkml:trace>
  <inkml:trace contextRef="#ctx0" brushRef="#br0" timeOffset="66988.8915">16787 13426 435 0,'0'0'3'16,"0"0"0"-16,0 0 2 15,7 0 1-15,4 0 0 16,3 3 2-16,4 10 0 0,6 7 0 16,4 7-1-16,1 6-1 15,6 13-1-15,-2 5-1 16,-3 14-1-16,-6 7 1 16,-6 5-4-16,-11 2 0 15,-7-4 0-15,-7-1 0 16,-16-5 0-16,-9-2 0 0,-10-9 0 15,-8-6 0-15,-7-9-18 16,-8 2-49-16,-6-15-18 16</inkml:trace>
  <inkml:trace contextRef="#ctx0" brushRef="#br0" timeOffset="67426.8424">14197 13329 292 0,'0'0'6'16,"-25"9"2"-16,2 8 4 15,-9 10 3-15,-5 9 1 16,-6 14 3-16,-8 10 2 0,-4 14 0 15,5 11-2-15,10 4-4 16,8 7-3-16,14-1-3 16,18-1-1-16,13-3-1 15,24-2-2-15,23-10-1 16,22-6-3-16,22-12-5 16,13-11-20-16,23-11-55 0,16-9-3 15</inkml:trace>
  <inkml:trace contextRef="#ctx0" brushRef="#br0" timeOffset="67976.059">17373 13714 426 0,'0'0'2'0,"0"0"1"0,0 0 1 16,-9-13 0-16,-3 11 1 15,-4 2 1-15,-9 2 0 16,0 6 0-16,-1 9-2 0,-2 3 0 16,3 5-1-16,5 4-1 15,10 1 0-15,6 3 0 16,8-6 0-16,13-3 0 15,8-7 0-15,8-4 0 0,7-6 0 16,-1-3-1-16,3-4 0 16,1-4-1-1,-8-8 1-15,-5-1-1 0,-10 1 1 16,-6-2-2-16,-9 1 1 16,-5 1 0-16,-5 5 0 15,-4-4-1-15,-7 8-1 0,4 1-2 16,-3 2-4-16,0 0-9 15,2 2-16-15,13-2-47 16,-9 17-3-16</inkml:trace>
  <inkml:trace contextRef="#ctx0" brushRef="#br0" timeOffset="68585.2687">17731 13779 345 0,'0'0'8'15,"0"0"1"-15,0 0 4 16,0 0 0-16,0 0-2 16,-9 0 1-16,9 0 0 0,-13 1-1 15,6 5-6-15,-1 4-3 16,4 2-1-16,1 2-1 16,3 1 2-16,3 0 0 15,6-2 0-15,7-3 1 0,3-2 0 16,8-4 0-16,-2-1 0 15,3-3 0-15,-3-3 1 16,-4-6 0-16,-3-1-1 0,-6-6 0 16,-3-2 0-16,-9-3-1 15,-9 1 0-15,-3-2-1 16,-6 5-1-16,-1-1-2 16,-3 5-1-16,-1 6-4 15,1 5-10-15,7 2-17 0,10 9-47 16,-2-2-2-16</inkml:trace>
  <inkml:trace contextRef="#ctx0" brushRef="#br0" timeOffset="68942.0321">18241 13659 414 0,'0'0'3'0,"0"0"-1"16,-4-4 2-16,-10 1 0 15,0 1 0-15,-4-2 0 0,-7 4 0 16,4 0 0-16,-7 9-3 16,3 0 0-16,5 2-1 0,5 3 0 15,6 3 0-15,5 0 0 16,4 1 0-16,13 2 1 16,4-2 0-16,8-1 1 15,5-3-1-15,-2-2 1 0,1-1-1 16,-1-2 0-16,-3 0-1 15,-6-3 0-15,-6 2 0 16,-13-8 1-16,10 13 0 16,-10-13-1-16,-12 12 1 15,-4-7 0-15,-3 0 0 16,1 2 0-16,-7-5-3 0,0 1-3 16,4-3-9-16,5 0-29 15,16 0-36-15,-14-12-3 16</inkml:trace>
  <inkml:trace contextRef="#ctx0" brushRef="#br0" timeOffset="69350.0843">18567 13607 416 0,'0'0'6'0,"0"0"2"0,0 0 0 16,0 0-1-16,0 0 0 15,-8 7 1-15,-2 8 0 16,1 2 1-16,-2 7-7 0,-3 3-1 15,7 2 1-15,-2 1-1 16,5 2 1-16,4-2-1 16,8-8 1-16,4 1 0 15,8-11 0-15,4-3 0 16,1-6 0-16,0-3 0 16,3-7 0-16,-1-10-1 0,-8-9 0 15,1-3-1-15,-10-11 0 16,-2-2 0-16,-8 0-1 15,-10 2 0-15,-7-2-1 16,-6 8 0-16,-2 3 0 0,-2 15 0 16,-1 5 0-16,2 11 0 15,3 5 2-15,3 13-1 16,10 7 1-16,6 2 1 0,4 2 1 16,9 3 0-16,9 4 0 15,6-7 0-15,8-2-1 16,9-4-3-16,8-5-16 0,8-4-62 15,-4-9-4-15</inkml:trace>
  <inkml:trace contextRef="#ctx0" brushRef="#br0" timeOffset="69531.9044">19022 13726 451 0,'0'0'4'0,"0"0"1"0,-8 10 1 16,3 0 1-16,0 3 0 15,1 7 1-15,-1 1 0 16,0 4 1-16,5 2-3 16,0 4-6-16,5-2 0 0,4-7-10 15,1-5-49-15,1 3-25 16,1-2-1-16</inkml:trace>
  <inkml:trace contextRef="#ctx0" brushRef="#br0" timeOffset="70259.4451">19683 13612 459 0,'0'0'2'16,"0"0"0"-16,0 0 0 15,0 0 1-15,0 0 0 16,13-10-1-16,3 8-5 16,2-5-17-16,-8 1-59 0,20 4-3 15</inkml:trace>
  <inkml:trace contextRef="#ctx0" brushRef="#br0" timeOffset="70426.5245">19613 13746 425 0,'0'0'2'16,"0"0"1"-16,0 0 3 16,5 8 1-16,11-6 2 15,3-2 0-15,11 0 0 0,10-2-2 16,12-2-9-16,5 4-50 16,11-7-28-16,1-6-4 15</inkml:trace>
  <inkml:trace contextRef="#ctx0" brushRef="#br0" timeOffset="71121.2202">20684 13317 474 0,'0'0'3'15,"0"0"2"-15,0 0-1 0,0 0 0 16,0 0 1-16,0 15-1 16,0 3 1-16,0 7 0 15,0 14-3-15,0 3-2 16,0 3 0-16,3 6 0 16,3-1 0-16,3-6 0 15,-1-3 0-15,2-7 0 16,-5-14 0-16,0-2 0 15,-3-6 0-15,-2-12 0 16,0 0 0-16,-7 0 0 0,-1-7 0 16,-2-11 0-16,0-10 0 15,0-6 0-15,0-10 0 16,5-11 0-16,3-8 0 16,2 0 0-16,5-2 0 15,4 5 0-15,4 4 0 0,4 6 0 16,4 8 0-16,1 7 0 15,3 10 0-15,3 8 0 16,2 8 0-16,4 3 0 0,1 6 0 16,-1 0 0-16,-1 12 0 15,-6 6 0-15,-4 2 0 16,-11 7 0-16,-7 0 0 0,-8-2 0 16,-9 3 0-16,-10-4 0 15,-11-2 0-15,-1-5-2 16,-7-2 1-16,2-1-3 15,2-5-4-15,4-3-10 0,6-5-35 16,4 5-32-16,9-4-1 16</inkml:trace>
  <inkml:trace contextRef="#ctx0" brushRef="#br0" timeOffset="72325.2259">20946 13560 371 0,'0'0'8'0,"0"0"4"0,0 0 2 16,0 0 2-16,0 0 1 15,0-9-2-15,0 9 0 16,5-14 2-16,8 7-8 15,6-1-4-15,8 7-2 0,1-5-2 16,9 6-1-16,-2 0 1 16,0 6 1-16,-3 3-1 15,-4 3-1-15,-9 6 1 16,-6-3 2-16,-10 5-3 16,-3-1 0-16,-13 4 0 0,-7-5 0 15,-5-1 0-15,-5 0 0 16,3-2 0-16,-3-3 0 15,5-5 0-15,2-1 0 0,7-5 0 16,8-1 0-16,3-9 0 16,5-6 0-16,10-4 0 15,7-4 0-15,6-4 0 16,7-5 0-16,2-2-3 0,0 0 2 16,5 2 0-16,-7 6 1 15,0 3 0-15,-8 3 1 16,-6 8-1-16,-7 4 0 15,-9 8 0-15,13 0 0 16,-13 8 0-16,0 6 1 0,0 10-1 16,0-3 1-16,0 9 1 15,-3-1-2-15,3 1 0 16,0-2 0-16,5-2 0 16,3-6 0-16,4-2 0 0,6-7 0 15,4 1-15-15,20-5-69 16,-14-7-2-16</inkml:trace>
  <inkml:trace contextRef="#ctx0" brushRef="#br0" timeOffset="73978.9969">14482 15314 383 0,'0'0'6'0,"0"0"3"16,0 0 1-16,-4-10 1 15,4 10 1-15,-18-8 0 0,1 3 0 16,-3 2 1-16,-3 3-7 16,-7 0-2-16,4 6-1 15,-4 7-2-15,2 5 0 0,6-2-1 16,2 6 0-16,5 1 0 15,10 2 0-15,2 0 0 16,9-6 0-16,6-1 1 16,6-8 0-16,6-6-1 0,9-4 2 15,-1-4-1-15,5-9 0 16,0-9 1-16,-2-3-1 16,-3-10 1-16,-2-4-1 15,-5-8 0-15,-7-5 0 0,-8-3 0 16,-3 1 1-16,-7-1 0 15,0 6 1-15,-10 6 0 16,3 11 0-16,-4 7-3 16,2 8 0-16,1 10 0 15,8 7 0-15,-15 24 0 16,15 6 0-16,0 7 0 0,0 10 0 16,7 8-2-16,4 4 2 15,1 1 0-15,6-3-1 16,4-7-2-16,0-9-4 15,1-3-11-15,4-20-54 0,1 1-13 16</inkml:trace>
  <inkml:trace contextRef="#ctx0" brushRef="#br0" timeOffset="74171.8364">14960 15245 402 0,'0'0'1'0,"0"0"2"0,0 0 2 15,0 14 1-15,0-1 0 16,0 6 1-16,0 6 1 16,0 3-1-16,7 1 0 15,3 1-4-15,0 0-6 16,5-2-22-16,10-2-52 16,-7-9-2-16</inkml:trace>
  <inkml:trace contextRef="#ctx0" brushRef="#br0" timeOffset="74387.2662">15452 15180 459 0,'0'0'1'16,"0"0"0"-16,0 0 0 0,0 10 2 15,0 2 0-15,2 6 1 16,3 7 0-16,0 5 0 15,1 3 1-15,-1 3-2 16,2-1-3-16,0-2-7 0,-7-1-21 16,0-6-53-16,2-6-2 15</inkml:trace>
  <inkml:trace contextRef="#ctx0" brushRef="#br0" timeOffset="74559.381">15362 15275 459 0,'0'0'2'0,"0"0"0"16,0 0 0-16,0 0 1 15,10-3 1-15,8 3-1 0,5 0 1 16,6 0-2-16,8-5-6 16,8 5-30-16,5 0-47 15,2-5 0-15</inkml:trace>
  <inkml:trace contextRef="#ctx0" brushRef="#br0" timeOffset="74870.357">16011 15121 447 0,'0'0'2'0,"0"0"1"0,0 0-1 16,0 0 2-1,0 5 0-15,0 5 2 0,0 5 0 16,0 2 0-16,0 2-1 15,-3 6-1-15,-4 3 0 0,0-1 0 16,-3 0-1-16,0 1-1 16,-7-4 0-16,4-1 0 15,1-4-1-15,1-4 0 0,2-2 0 16,2 0-1-16,4-6 0 16,3-7 0-16,0 9 0 15,10-6 0-15,5-1 0 16,4-2 2-16,9 0-2 0,4 0 0 15,0 0-3-15,1-5-6 16,2-4-24-16,0-1-50 16,0 0-4-16</inkml:trace>
  <inkml:trace contextRef="#ctx0" brushRef="#br0" timeOffset="75255.9816">16419 15406 496 0,'0'0'2'15,"0"0"1"-15,-5-8 1 16,5 8 0-16,-4-18-2 0,4 7-2 16,0-7 0-16,2 1 0 15,10-3 0-15,6-3 0 16,1 4 0-16,4 2 0 15,-1 2 0-15,0 3 0 0,1 6 0 16,-6 6 0-16,-5 3 0 16,-7 9 0-16,-5 3 0 15,0 8 0-15,-7 1 0 16,-5 3 0-16,-3 4 0 0,-2-5 0 16,1 2 0-1,-1-1 0-15,4-4 0 0,6-4 0 16,5-4 0-16,4-3 0 15,8-4 0-15,8-7 0 16,7-1 0-16,5-1 0 0,9-7-20 16,9-9-63-16,-9-5-3 15</inkml:trace>
  <inkml:trace contextRef="#ctx0" brushRef="#br0" timeOffset="75513.5857">16943 14916 486 0,'0'0'3'0,"0"0"-1"16,0 0 2-16,0 0 0 0,0 0 0 15,0 0 1-15,0 9-2 16,8 6-3-16,5 12 0 16,-1 6 0-16,3 14 0 15,-3 6 0-15,4 15 0 0,-7 4 0 16,-9 4 0-1,-2 8 0-15,-14-1 0 0,-11-7 0 16,-8-1 0-16,-7-9 0 16,-8 2-28-16,6-17-59 0,-23-11-2 15</inkml:trace>
  <inkml:trace contextRef="#ctx0" brushRef="#br0" timeOffset="75936.1611">14092 14801 395 0,'0'0'2'16,"0"0"1"-16,0 0-1 15,-12 5 2-15,-1 13 1 0,-9 9 2 16,-5 12 2-16,-5 11 2 15,-9 14-3-15,-1 12 2 16,-2 12 0-16,4 3-1 16,10 1-2-16,13 2-1 15,12-5-2-15,12-3-1 0,26-8 0 16,21-6-1-16,25-11-4 16,24-13-5-16,21-19-63 15,17 8-13-15</inkml:trace>
  <inkml:trace contextRef="#ctx0" brushRef="#br0" timeOffset="76517.7401">17515 15054 449 0,'0'0'3'16,"3"-10"1"-16,-3 0 2 16,0 1 0-16,-3-7 0 0,-1 4 0 15,-6 2 1-15,-8-2-1 16,-5 7-2-16,-4 2-2 0,-5 6-1 16,-1 6-1-16,4 6-1 15,1 3 1-15,11 4 0 16,4 3-1-16,13 2 1 15,13 0 0-15,9 1 0 0,11-1 1 16,9-3-1-16,2 2 1 16,2-4 0-16,-2 0-1 15,-1-5 0-15,-11 0-1 16,0-5 1-16,-15 5-1 0,-6-5 1 16,-9 2 0-16,-7-4 0 15,-10 2 1-15,-15-2 0 16,-7-2 0-16,-5-1 0 15,-6 1 0-15,-2-6 0 16,1-2-1-16,4 3-3 0,8-3-6 16,12 0-24-16,15-5-50 15,-3-3-2-15</inkml:trace>
  <inkml:trace contextRef="#ctx0" brushRef="#br0" timeOffset="76737.8429">17798 15184 460 0,'0'0'3'0,"0"0"0"16,0 0 1-16,0 0 0 16,0 11 1-16,0-2-1 15,0 5 1-15,0 4-1 16,0-2-3-16,0 1-2 0,5 5-6 15,1-6-17-15,-6 2-58 16,7-3 0-16</inkml:trace>
  <inkml:trace contextRef="#ctx0" brushRef="#br0" timeOffset="77085.0131">18020 15183 431 0,'0'0'3'0,"0"0"1"15,0 0-1-15,0 0 0 16,-8 7 1-16,6 3 0 16,-1 0 0-16,3 2 0 0,0 6-3 15,0-1 0-15,3 1 0 16,2-2-1-16,3-3-2 16,-1-1-2-16,-7-12-2 15,14 13-3-15,-14-13-2 16,16 0 0-16,-16 0-2 15,12-13 1-15,-10 4-4 16,11-7-3-16,-1 1 3 0,-1-2 2 16,1 3 1-16,-2-1 1 15,3 3 2-15,-4 2 0 0,1 2 4 16,-10 8 2-16,0 0 4 16,10-5-1-16,-10 5 1 15,0 0-1-15,0 7-3 0,0-7-22 16,0 16-32-16,0-16-4 15</inkml:trace>
  <inkml:trace contextRef="#ctx0" brushRef="#br0" timeOffset="77690.2741">18097 15272 339 0,'0'0'5'0,"0"0"1"16,0 0 1-16,0 0 1 15,-12 4 1-15,12-4 1 16,-5 12-1-16,3-4 0 0,-2 3-4 16,2-2-2-16,2 0-1 15,0-9 0-15,-3 15 0 16,3-15 1-16,0 0 0 15,0 9 3-15,0-9 1 16,0 0 1-16,0 0 1 0,0 0 0 16,0 0 0-16,0-5-1 15,0-5-1-15,5-5-2 16,-1-2-2-16,3-3-1 0,5-3 0 16,1 1-1-16,-1 0-1 15,2 2 1-15,2 3-1 16,2 2-1-16,1 5 1 0,1 5-1 15,-6 2 1-15,7 3-1 16,-3 3 0-16,-2 7 1 16,-3 2 0-16,-1 2-1 15,-2 6 1-15,-2-2 0 0,-3 5 0 16,0-6-1-16,-3 0-2 16,3 0-6-16,-3-6-12 15,-2-11-41-15,16 9-22 16</inkml:trace>
  <inkml:trace contextRef="#ctx0" brushRef="#br0" timeOffset="78167.5977">18731 14994 451 0,'0'0'3'16,"0"0"0"-16,0 0 1 15,-12 3 1-15,4 4 0 0,-4 9 0 16,0 4 1-16,-4 3 0 16,-2 8-2-16,4 7-1 15,0-2 0-15,5 6-1 16,2-5 0-16,7-2-1 16,3-1 1-16,6-9-1 0,9-3 1 15,2-6-1-15,4-9 1 16,1-7-2-16,3 0 0 15,2-13 0-15,-5-6 0 16,2-6 0-16,-7-8 0 0,0-4 0 16,-10-7 0-16,-3-3 0 15,-7 0 0-15,0 0 0 16,-13 5 0-16,-1 1 0 16,-4 12 0-16,-1 7 0 0,-4 12 0 15,3 5 0-15,1 5 0 16,1 12 0-16,6 8 0 15,4 7 0-15,5 3 0 16,3 5 0-16,8-1 0 0,9 1 0 16,4-2 0-16,8-6 0 15,-1-7 0-15,6-3-7 16,1-12-17-16,-15 0-59 16,13-2-3-16</inkml:trace>
  <inkml:trace contextRef="#ctx0" brushRef="#br0" timeOffset="78692.0137">19176 15158 464 0,'0'0'4'0,"0"0"3"15,0 0 0-15,0 0 0 16,0 0 1-16,0 0-1 16,0 0 0-16,-2 12-7 0,2 5 0 15,0 0 0-15,0 7 0 16,2 0 0-16,1 3 0 16,-1 1 0-16,5-1-17 15,-4-4-66-15,7-1-3 0</inkml:trace>
  <inkml:trace contextRef="#ctx0" brushRef="#br0" timeOffset="78908.7091">19804 15017 485 0,'0'0'1'0,"0"0"0"15,0 0 1-15,0 0 1 16,0 0 1-16,0 0-1 16,18-5 1-16,-3 1-3 15,10 4-8-15,-5 0-43 0,12 0-32 16,0-6-2-16</inkml:trace>
  <inkml:trace contextRef="#ctx0" brushRef="#br0" timeOffset="79051.3276">19770 15212 454 0,'0'0'2'0,"0"0"0"0,13 3 0 15,1-3 1-15,11 0 0 16,5-3-2-16,10-5-12 16,-2 2-65-16,11-8-2 0</inkml:trace>
  <inkml:trace contextRef="#ctx0" brushRef="#br0" timeOffset="79700.6308">20417 14747 447 0,'0'0'2'15,"0"0"2"-15,0 0 1 16,0 15 1-16,2 2 0 16,3 5 1-16,2 10 0 0,0 5 1 15,2 6-3-15,0 3-1 16,3 3-1-16,4-3-2 16,-4-5 0-16,-2-3 0 15,0-3-1-15,-3-8 0 16,-2-7-1-16,-3-5 1 0,-2-5-1 15,0-10 0-15,-16 2 1 16,0-8-1-16,-1-12 1 16,0-8 0-16,-4-8 0 15,-3-11 0-15,6-7 1 0,4-7-1 16,6-6 1-16,5-2 0 16,3 1 0-16,13 1 0 15,7 8 0-15,7 5 1 0,5 9-2 16,6 11 0-16,4 11 0 15,3 8 0-15,-5 11 0 16,-3 2 0-16,-5 15 0 16,-4 9 0-16,-14 9 0 0,-11 1 0 15,-6 3 0-15,-11 6 0 16,-14-9 0-16,-2 3-4 16,-7-7-1-16,-3-3-5 15,3-7-12-15,0 5-43 16,9-13-18-16</inkml:trace>
  <inkml:trace contextRef="#ctx0" brushRef="#br0" timeOffset="80116.5434">20904 14861 428 0,'0'0'3'15,"0"0"2"-15,0 0 0 16,-2 17 1-16,-2-8 0 0,-1 2 0 15,5 4 1-15,0 2 1 16,0-2-2-16,9-1-2 16,5-1 0-16,9-3-1 15,2-5 1-15,5-5-1 16,4 0 0-16,-2-8 0 0,-2-4 0 16,-2-3 1-16,-4 0-4 15,-9-2 0-15,0 1 0 16,-10 2 0-16,0 4 0 15,-5 10 0-15,0 0 0 16,0 0 0-16,0 7 0 0,0 11 0 16,0 5 0-16,5 4 0 15,2 2 0-15,1 4 0 16,5-3 0-16,-4 2 0 0,4-5 0 16,-6 0 0-16,-2-2 0 15,-5-5 0-15,-7 0 0 16,-13-6 0-16,-8-1 0 0,-4-1 0 15,-10-4 0-15,5 4-15 16,7-4-69-16,-10-6-3 16</inkml:trace>
  <inkml:trace contextRef="#ctx0" brushRef="#br0" timeOffset="81001.8864">15213 16365 404 0,'0'0'4'0,"0"0"0"16,0 0 0-16,0 0 1 15,0 0 1-15,-5 14 0 0,1 4 0 16,-6 4 1-16,-5 7-4 16,0 4 0-16,-3 4-1 0,-2 2 2 15,-5 2-1-15,1-7 0 16,-3-2 0-16,1-6 0 15,1-5-1-15,3-1 1 16,3-6 0-16,1-3-3 0,3-4 0 16,15-7 0-16,-10 13 1 15,10-13 0-15,18 3 1 16,4-3 0-16,10 0 0 16,8-3 0-16,8 1 1 15,5-4 0-15,7 1-1 16,0 0 0-16,-3-3-1 15,-2 3-1-15,-5 4-2 0,-10-2-4 16,-3 3-11-16,-15 9-55 16,-1-6-13-16</inkml:trace>
  <inkml:trace contextRef="#ctx0" brushRef="#br0" timeOffset="81219.0251">15755 16624 426 0,'0'0'4'0,"0"0"2"16,0 0 0-16,5 13 3 0,0-4 1 15,-3 9 0-15,4 0 0 16,-3 4 1-16,1 3-5 16,-1 2-1-16,-1 0 0 15,1-2-6-15,1 0-5 16,-1-4-14-16,-1-3-62 15,6 0-3-15</inkml:trace>
  <inkml:trace contextRef="#ctx0" brushRef="#br0" timeOffset="81437.0787">16203 16629 484 0,'0'0'0'0,"0"0"1"0,0 0 1 16,0 0 0-16,0 0 0 16,14 0 4-16,4 0-1 15,-1 0-1-15,6 3 1 0,4-3-5 16,8 0 0-16,4 0-3 16,-3-8-24-16,-1 6-60 15,2-1-1-15</inkml:trace>
  <inkml:trace contextRef="#ctx0" brushRef="#br0" timeOffset="81938.0104">17035 16545 454 0,'0'0'3'0,"0"0"0"16,-12-9 1-16,2 3 1 16,0-1-1-16,-4 0 1 15,-7 2 0-15,-1 0 0 16,0 2-3-16,-3 3-1 16,0 3 0-16,2 7-1 15,3 4 0-15,3 5-2 0,8 5 2 16,1-2 1-16,8 0-1 15,4-2 1-15,14-1 0 16,5-3-1-16,4-9 1 16,10-7 2-16,-2-3-1 0,2-9-2 15,1-8 1-15,-1-7-1 16,-7-4 1-16,-8-10-1 16,-2-3 1-16,-10-12 0 0,-7 2-1 15,-3-3 2-15,-13 1 0 16,-2 3 2-16,0 7-4 15,-2 8 0-15,4 10 0 0,1 12 0 16,12 16 0-16,-13 15 0 16,13 12 0-16,11 15 0 15,3 10 0-15,4 5 0 16,4 11 0-16,5-2-2 16,5 4-4-16,2-9-14 0,0-6-63 15,6-6-4-15</inkml:trace>
  <inkml:trace contextRef="#ctx0" brushRef="#br0" timeOffset="82306.2883">17647 16555 438 0,'0'0'4'15,"0"0"2"-15,-10-10 1 0,10 10 2 16,-5-12 0-16,1 2 1 15,4 0-1-15,0 0 1 16,9 1-5-16,9-2-1 16,8 4-4-16,2 2 0 0,2 3 0 15,2 2-2-15,-5 2 0 16,1 10-1-16,-13 6 0 16,-8 1 0-16,-7 9-2 15,-7 2 4-15,-8-1 0 0,-10 5 1 16,1-3 0-16,-4-1 1 15,1-6 1-15,2-2 0 16,0-2 1-16,8-5 0 16,9-3-1-16,8-12 0 15,0 11 0-15,13-11 1 0,12 0-3 16,5-3 0-16,9-5-5 16,8 1-12-16,5-5-66 15,10-1-4-15</inkml:trace>
  <inkml:trace contextRef="#ctx0" brushRef="#br0" timeOffset="82588.0934">19325 16377 484 0,'0'0'0'15,"0"0"1"-15,10 0 0 16,5 0 1-16,5 0 0 0,5 0-1 16,7 0 0-16,0-2-4 15,5 2-10-15,-2 0-39 16,3 0-31-16,-8 0-2 0</inkml:trace>
  <inkml:trace contextRef="#ctx0" brushRef="#br0" timeOffset="82734.3081">19445 16462 408 0,'0'0'2'16,"0"0"1"-16,0 0 4 0,0 9 0 15,9-6 2-15,6-1-1 16,5 1 0-16,5-3-3 15,17 2-19-15,15-2-63 16,-2-5-2-16</inkml:trace>
  <inkml:trace contextRef="#ctx0" brushRef="#br0" timeOffset="83317.9789">20697 16043 480 0,'0'0'2'0,"0"0"1"0,0 0 0 16,0 0-1-1,0 0 1-15,5 4 1 0,-2 11-1 16,-1 8 1-16,1 4-2 16,1 8-1-16,5 6 1 0,-5 7 0 15,6 2-2-15,-3-4 0 16,4-1 0-16,-4-6 0 16,0-4 0-16,0-10 0 15,-1-6 0-15,-6-3 0 0,0-16-2 16,-6 9 2-16,-6-11-1 15,0-10 1-15,-3-5 0 16,-2-9-1-16,-3-11 1 0,0-2 0 16,5-11 1-16,0-6 0 15,5-7-1-15,10-2 0 16,0 2 0-16,7 0 2 16,9 6-2-16,5 7 0 15,2 9 0-15,9 9 0 0,1 9 0 16,1 8 0-16,2 8 0 15,-4 7-2-15,0 5 1 16,-4 9 0-16,-9 12 1 16,-8-1-1-16,-6 9 1 0,-10 3 0 15,-11 1-1-15,-6-2 0 16,-8 0-1-16,0-4-4 16,-7-5-6-16,9-3-19 15,7-3-52-15,-4-7-3 0</inkml:trace>
  <inkml:trace contextRef="#ctx0" brushRef="#br0" timeOffset="83766.1869">21139 16298 467 0,'0'0'4'0,"0"0"3"16,0 0 1-16,0 0 1 0,0-8 0 15,0 8-2-15,3-9-7 0,-3 9 0 16,18-13 0-16,-1 8 0 16,8-1 0-16,4 4 0 15,1 2 0-15,6 0 0 16,-1 2 0-16,-6 7 0 0,-1-2 0 15,-9 3 0-15,-6 2 0 16,-13 3 0-16,-6 0 0 16,-15 0 0-16,-4 3 0 15,-12 1 0-15,-6 1 0 0,-2-3 0 16,3-2 0-16,2 1 0 16,8 1 0-16,7-8 0 15,13 1 0-15,12-10 0 16,7 14 0-16,18-8 0 15,10-4 0-15,12 1 0 0,2-3 0 16,14 0 0-16,-6-3 0 16,5 1 0-16,-12-5-68 15,-3-4-24-15</inkml:trace>
  <inkml:trace contextRef="#ctx0" brushRef="#br0" timeOffset="93081.8698">25826 10302 436 0,'0'0'3'0,"0"0"1"16,-11 3 1-16,4 10 0 15,0 1 2-15,0 6 1 16,-1 10 0-16,3 5 0 0,5 4-3 16,0 6 0-16,0 0-1 15,8-1-1-15,-1-5-1 16,0-4-1-16,1-5 0 0,0-7 0 15,-3-10 1-15,-3 0-1 16,-2-13 1-16,0 0-2 16,-7-13 0-16,-4-3 0 15,2-14 0-15,-4-5 0 0,3-9 0 16,0-8 0-16,3-8 0 16,1-1 0-16,6-2 0 15,6 4 0-15,4 5 0 0,7 4 0 16,5 10 0-16,3 9 0 15,7 11 0-15,1 9 0 16,1 11 0-16,4 2 0 16,-5 16 0-16,-3 7 0 15,-11 4 0-15,-6 7 0 16,-11-2 0-16,-7 5 0 0,-10-1 0 16,-10-6 0-16,-5 0 0 15,-5-10-7-15,3 6-10 16,-5 4-55-16,10-20-12 0</inkml:trace>
  <inkml:trace contextRef="#ctx0" brushRef="#br0" timeOffset="93452.5624">26221 10444 425 0,'0'0'2'16,"0"0"1"-16,0 0 1 15,0 10 0-15,0-10 0 16,-5 17 1-16,5-7 0 0,0-1 0 16,0 4-1-16,8-3-1 15,4-4 0-15,6 0-1 16,2-6 2-16,-1 0-1 16,1-6 1-16,-1-5 0 0,-1-7 0 15,-2 2 1-15,-4-7-1 16,-7 8 1-16,-1-3-1 0,-1 4-2 15,-3 7 1-15,0 7-3 16,0 0 0-16,-7 9 0 16,4 12 0-16,1 1 0 15,2 5 0-15,0 5 0 16,2 0 0-16,1 3 0 0,4-3 0 16,-1 0-3-16,-4 3-8 15,-2-10-32-15,-8 3-41 16,-4-4-2-16</inkml:trace>
  <inkml:trace contextRef="#ctx0" brushRef="#br0" timeOffset="93768.0597">25486 10989 440 0,'0'0'3'15,"0"0"2"-15,0 0 2 16,0 0 1-16,14 3 3 0,9-1 0 16,11-2 1-16,19 0 0 15,11-2-10-15,18-4-2 16,23 1 0-16,12 0 0 0,12 1 0 16,-3-1 0-16,7-1 0 15,-4 5 0-15,-10-2 0 16,-13 1 0-16,-21-1 0 15,-18 3 0-15,-17-5 0 16,-20 2 0-16,-16 3 0 16,-14 0 0-16,-16-7 0 0,-12 1-12 15,-2 6-77-15,-7 0-3 16</inkml:trace>
  <inkml:trace contextRef="#ctx0" brushRef="#br0" timeOffset="94317.6376">25943 11286 485 0,'0'0'4'16,"0"0"0"-16,0 0 1 15,0 0 0-15,0 0 1 16,-8 7-4-16,8 4-2 16,0 6 0-16,2 8 0 0,2 2 0 15,-2 7 0-15,0 3 0 16,3 4 0-16,-2-3 0 16,1 3 0-16,-4-9 0 15,3-5 0-15,-3-6 0 0,0-3 0 16,0-8 0-16,0-10 0 15,0 0 0-15,-15-4 0 16,7-12 0-16,-1-6 0 16,-3-4 0-16,1-10 0 0,4-9 0 15,0-6 0-15,4-4 0 16,3 2 0-16,5-3 0 16,5 3 0-16,3 9 0 0,3 5 0 15,5 12 0-15,1 7 0 16,2 7 0-16,4 8 0 15,2 5 0-15,-1 5 0 16,-1 10 0-16,-5 3 0 16,-3 5 0-16,-11 3 0 15,-6-1 0-15,-8 2 0 0,-15-4 0 16,-5 4 0-16,-5-8 0 16,-2 1 0-16,-5-5-16 15,-8-5-67-15,15 3-3 0</inkml:trace>
  <inkml:trace contextRef="#ctx0" brushRef="#br0" timeOffset="94780.1849">26266 11383 467 0,'0'0'4'0,"0"0"2"16,0 0 3-16,-5-3 0 15,5 3 1-15,0 0-4 16,0 0-6-16,0-12 0 16,5 8 0-16,10 0 0 15,2-1 0-15,5 5 0 16,1 0 0-16,0 0 0 0,-2 5 0 16,-3 8 0-16,-6 2 0 15,-7 2 0-15,-5 3 0 0,-7-3 0 16,-5 5 0-16,-6-4 0 15,-1-3 0-15,-4-3 0 16,5-2 0-16,4-6 0 0,1-4 0 16,13 0 0-16,-7-9 0 15,9-8 0-15,13-3 0 16,2-3 0-16,3-4 0 16,6 5 0-16,-1-3 0 0,-6 5 0 15,1 6 0-15,-6 6 0 16,-1 5 0-16,-13 3 0 15,12 12 0-15,-4 5 0 16,0 2 0-16,-1 5 0 16,3 1 0-16,5 5 0 15,-3-12-28-15,4 3-55 0,-2-3-4 16</inkml:trace>
  <inkml:trace contextRef="#ctx0" brushRef="#br0" timeOffset="95356.5874">22187 10369 404 0,'0'0'5'0,"0"-9"2"15,0 9 2-15,-3-16 1 16,3 16 0-16,-5-14-1 15,5 14 0-15,-13 8 2 16,1 21-4-16,2 15-3 16,0 23-1-16,3 15 0 15,0 20-1-15,-2 14 4 16,7 10 1-16,2 3-2 0,6 1-5 16,6-7 0-16,-3-4 0 15,4-10 0-15,-3-12 0 16,-3-11 0-16,0-9 0 0,2-11-13 15,-4-16-37-15,-5-12-35 16,0-9-1-16</inkml:trace>
  <inkml:trace contextRef="#ctx0" brushRef="#br0" timeOffset="97119.6113">22171 10196 352 0,'0'0'3'15,"0"0"-1"-15,0 0 1 0,0 0 2 16,13-6 0-16,2 6 1 16,10-4 2-16,9-1 0 15,16-2-2-15,15-3 1 0,15-3 0 16,19-2-1-16,13 1 0 16,20-7-1-16,4 2-1 15,21-3 1-15,7 0-3 16,13-1 1-16,6 1-1 0,9 2 0 15,4-2 0-15,0 5 0 16,4 2-1-16,-4 0-1 16,-2 3 1-16,-8-2 0 15,-4 5 0-15,-14 1-1 0,-3-2 1 16,-11 3 0-16,-13 0-1 16,-6-3 1-16,-11 5-1 15,-9-2 1-15,-9 2-1 16,-12-4 0-16,-6 6 0 15,-8-3 1-15,-4-1-1 0,-6 4 0 16,-5-5 0-16,-3 3 0 16,0 1 0-16,-2-4 0 15,-1 4 0-15,-4-4 0 0,-6 6 0 16,-3-3 1-16,-4 0 0 16,-8 0 0-16,-4 0 1 15,-5 0-1-15,0 1 1 0,-8-2 1 16,-2 1 0-16,-3-1 0 15,1 5 0-15,-13 1 1 16,13-2-1-16,-13 2 0 16,0 0 0-16,0 0-1 15,0 0 0-15,0 0-2 0,0 0 0 16,0 0-1-16,0 0-2 16,0 0-1-16,0 0 1 15,0 9 0-15,0 6 0 16,0 7 0-16,-3 12 1 0,-4 14 1 15,0 11 2-15,-9 16 0 16,-2 9 1-16,-1 12 1 16,-3 11-1-16,5 5 1 15,-4 7 0-15,4 1-1 0,5 3 3 16,4 0 0-16,3 1 0 16,2-3 0-16,3-2-5 15,0-2 0-15,0-6 0 16,0-3 0-16,3-5 0 15,-3-4 0-15,3-8 0 0,-1-6 0 16,-2-3 0-16,0-14 0 16,0-5 0-16,0-9 0 15,0-6 0-15,0-12 0 16,0-6 0-16,-2-4 0 0,-1-7 0 16,3-7 0-16,-3-2 0 15,3-10 0-15,0 10 0 16,0-10 0-16,0 0 0 0,0 0 0 15,0 0 0-15,0 0 0 16,0 0 0-16,-12 3 0 16,3-3 0-16,-4 0 0 15,-7-3 0-15,-2 0 0 0,-11 1 0 16,-4-3 0-16,-8 0 0 16,-5 3 0-16,-10-3 0 15,-9 2 0-15,-8-2 0 0,-14 0 0 16,-7 3 0-16,-18 0 0 15,-6 2 0-15,-10 0 0 16,-9 0 0-16,-11 0 0 16,-6 4 0-16,2-1 0 15,-3-1 0-15,0 3 0 16,5-2 0-16,0 2 0 0,7 0 0 16,8 2 0-16,7 1 0 15,3 1 0-15,7-1 0 16,3 2 0-16,5 0 0 0,1 0 0 15,-1 0 0-15,7-3 0 16,0 0 0-16,1 1 0 16,1-1 0-16,10 3 0 0,1-2 0 15,4 1-2-15,6 2 2 16,7-1-1-16,0 2 0 16,10 0 1-16,2-2-1 15,1 0 1-15,6 5 0 16,4-8-1-16,7 3 1 0,4 0 0 15,8-5 0-15,1 2 0 16,11-1 1-16,6-6-1 16,4 2 0-16,13-2 0 15,-12 3 0-15,12-3 0 0,0 0 0 16,-9 0 0-16,9 0 0 16,0 0 0-16,-13 0 1 15,13 0-1-15,-8 0 0 16,8 0 1-16,0 0-1 0,-13 1 1 15,13-1 1-15,0 0-2 16,0 0 0-16,0 0 0 16,0 0 0-16,0 0 0 0,-7 0 0 15,7 0 0-15,0 0 0 16,0 0 0-16,-10-12 0 16,10 12 0-16,-9-18 0 15,-2-1 0-15,6-3 0 16,-7-8 0-16,4-9 0 0,-1-6 0 15,-1-13 0-15,3-8 0 16,-1-8 0-16,3-3 0 16,0 2 0-16,5 1 0 15,-2 4 0-15,2 9 0 0,-3 4 0 16,3 16 0-16,0 4 0 16,-2 11 0-16,2 6 0 15,-3 8 0-15,3 2 0 16,0 10 0-16,-2-10 0 0,2 10 0 15,0 0 0-15,0 0 0 16,0 0 0-16,0 0-61 16,0 6-28-16</inkml:trace>
  <inkml:trace contextRef="#ctx0" brushRef="#br0" timeOffset="99315.5096">24431 8148 353 0,'0'0'7'15,"0"0"5"-15,0 0 3 16,0 0 1-16,-4-12 2 15,4 12 1-15,-5-18 0 0,1 4 1 16,4 3-7-16,0-1-3 16,6-1-4-16,1-2-3 15,3 6-3-15,3-2 0 0,-1 6 0 16,2 3 0-16,4 2 0 16,-2 2 0-16,-4 6 0 15,0 7 0-15,-4 2 0 16,-6 5 0-16,-2 3 0 0,-4 2 0 15,-12 3 0-15,2-3 0 16,-11 0 0-16,0-4 0 16,0 0 0-16,0-6 0 15,8-3 0-15,1-4 0 16,7-3 0-16,9-7 0 0,0 0 0 16,0 0 0-16,20 3 0 15,4-3 0-15,6-3 0 16,4-2 0-16,7 1 0 15,-2-1 0-15,-2 0 0 0,-7 0 0 16,-2 2 0-16,-10 1 0 16,-6 2 0-16,-12 0 0 15,13 0 0-15,-13 0 0 16,0 0 0-16,0 0 0 16,-11 0 0-16,1 0 0 0,-2 0-22 15,-3 0-61-15,0 0-4 16</inkml:trace>
  <inkml:trace contextRef="#ctx0" brushRef="#br0" timeOffset="99812.0581">24505 7815 389 0,'0'0'4'0,"-9"-5"0"0,-1 2 1 16,-5 2 2-16,-8-2 0 15,-7 3 0-15,-2 3 2 16,-7 9 0-16,-6 18-1 16,-2 9 0-1,2 8 0-15,5 13 0 0,5 7-1 16,13 2 1-16,2 3-1 15,12 0 0-15,14-8-4 16,13-9 0-16,11-4 0 0,13-13-3 16,8-9 0-16,7-9 0 15,9-11 0-15,3-9 0 16,2-9 0-16,-1-11 0 0,0-4 0 16,-12-10 0-16,-4-9 0 15,-8-6 0-15,-12-6 0 16,-10-9 0-16,-13-1 0 15,-12-2 0-15,-12 3 0 0,-13 4 0 16,-10 11 0-16,-7 7 0 16,-8 12 0-16,0 15-2 15,-6 10-1-15,3 5-1 16,3 12-1-16,6 8-7 16,1 5-13-16,8 7-57 0,13 6 0 15</inkml:trace>
  <inkml:trace contextRef="#ctx0" brushRef="#br0" timeOffset="100296.4806">23917 8747 399 0,'0'0'6'15,"0"0"2"-15,0 0 1 0,0 0 1 16,0 0 2-16,0 0 1 15,14-3 1-15,9 1 2 16,16-5-5-16,14 1-2 0,22-3-5 16,14-4-4-16,15-1 0 15,9-1 0-15,8 0 0 16,4 1 0-16,-4 0 0 16,-6 2 0-16,-11 2 0 0,-15 5 0 15,-17 0 0-15,-12 0 0 16,-15 3 0-16,-15 2 0 15,-13-3 0-15,-17 3 0 16,0 0 0-16,-5 0 0 16,-9 3 0-16,-4-1 0 0,-2 3 0 15,0-2 0-15,-2 4 0 16,-3-2-26-16,5 0-60 16,0 3-3-16</inkml:trace>
  <inkml:trace contextRef="#ctx0" brushRef="#br0" timeOffset="103516.5437">24466 9118 403 0,'0'0'6'0,"0"0"4"16,0 0 3-16,0 0 0 15,0 0 1-15,0 0 1 0,0 6-1 16,0-6-1-16,0 0-7 16,0 0-4-16,-2 16-3 15,2-3 0-15,0 5-1 0,0 1-1 16,4 4 2-16,1 4 0 15,0 0 2-15,-3-2-1 16,7 0-2-16,-5-6-5 16,1-2-12-16,-2 1-36 15,-3-18-27-15,7 11-2 16</inkml:trace>
  <inkml:trace contextRef="#ctx0" brushRef="#br0" timeOffset="103982.1921">24521 9000 348 0,'0'0'7'0,"0"0"1"16,-7-6 2-16,-4 2 2 16,-3 1-1-16,-4 1 0 15,-7 2 2-15,-3 0 0 16,-6 8-6-16,-1 6-2 15,-2 8-1-15,0 10-2 0,-1 6 0 16,6 1-2-16,2 9 1 16,8-2-2-16,7 3 1 15,7 2-1-15,8-7 2 16,8-4 0-16,12 0 1 16,7-8 1-16,8-5 0 15,4-10 1-15,7-7 0 0,0-5 1 16,2-5 0-16,1-10-1 15,1-8 0-15,-2-1-1 0,-4-12 1 16,-4 0-1-16,-5-6 0 16,-8-3-1-16,-5-7 2 15,-9 0-2-15,-10-7 0 0,-3 1-2 16,-13 4 0-16,-6 5 0 16,-9 1 0-16,-4 13 0 15,-9 6 0-15,2 11 0 16,-1 8-3-16,-5 8-4 0,3 2-9 15,13 13-18-15,6 1-47 16,6-2-2-16</inkml:trace>
  <inkml:trace contextRef="#ctx0" brushRef="#br0" timeOffset="104636.7938">25711 8199 360 0,'0'0'8'16,"0"0"2"-16,0 0 4 15,0-7 0-15,0 7 2 16,0 0 1-16,0-15 0 15,0 15 1-15,0 0-7 16,0-7-4-16,0 7-3 0,0 0-1 16,5 15-1-16,-2 7-1 15,1 5 0-15,2 13 0 16,-3 4-1-16,1 8 1 16,1 5 1-16,0 1-1 15,-3-3 0-15,1 1-1 0,-1-3 2 16,-2-7-2-16,3-5 0 15,-3 0 0-15,0-7 0 0,0-6 0 16,3-4-6-16,-3-6-7 16,3-3-18-16,6-3-51 15,-9-12-1-15</inkml:trace>
  <inkml:trace contextRef="#ctx0" brushRef="#br0" timeOffset="105058.9369">25553 8866 464 0,'0'0'4'15,"0"0"1"-15,0 0 1 0,0 0 0 16,0 0-1-16,0 0 1 15,0 0-1-15,7 3 0 16,-7-3-3-16,20 12-1 0,-3-3-2 16,1 4 1-16,4 2 0 15,2-1 0-15,-1 3 1 16,2-2-1-16,-2 2 2 16,-2-4-2-16,0-2 0 0,-4-4 0 15,-2 0 0-15,-2-2 0 16,-1-5 0-16,-5 0 0 15,4-7 0-15,-4-3 0 16,0-7 0-16,0-6 0 0,2-4 0 16,0 2 0-16,1-4 0 15,-3 3 0-15,-1 5 0 16,1 3 0-16,-2 3 0 16,2 10-14-16,13 3-70 0,-20 2-2 15</inkml:trace>
  <inkml:trace contextRef="#ctx0" brushRef="#br0" timeOffset="119850.1825">22701 10931 352 0,'0'0'8'16,"0"0"5"-16,0 0 3 15,0-9 1-15,0 9 1 16,0 0 0-16,-5-8-1 15,5 8 1-15,-13 5-7 0,1 11-6 16,-1 6-1-16,-6 7-1 16,-4 11-1-16,1 2 1 15,0 8-1-15,0 0 2 0,4 4-4 16,3-7 0-16,8-1 0 16,7-3 0-16,0-4 0 15,10-6 0-15,4-6 0 16,9-7 0-16,4-8 0 15,5-7 0-15,3-5 0 0,-3-7 0 16,3-8 0-16,1-10 0 16,-7-7 0-16,1-7 0 15,-10-7 0-15,-3-5 0 16,-9 1 0-16,-8-4 0 0,0 6 0 16,-8 4 0-16,-7 4 0 15,-4 8 0-15,-1 5 0 16,-6 10 0-16,1 5 0 0,0 6 0 15,1 6 0-15,-1 6 0 16,0 8-2-16,5 6 2 16,6 5-1-16,1-1 1 15,5 3 1-15,8 1-1 16,3-2 2-16,10-3-2 0,4-5 0 16,8-6 0-16,0-2 0 15,7-5 0-15,-2-5 0 16,2 0 0-16,3-5-15 15,-8 0-25-15,1-3-43 16,-3 4-3-16</inkml:trace>
  <inkml:trace contextRef="#ctx0" brushRef="#br0" timeOffset="120076.9359">23046 11234 427 0,'0'0'3'0,"0"0"1"0,0 0 2 16,0 8 0-16,0 1 1 16,-2 1 1-16,0 8 1 15,-1 1-1-15,1 4-1 16,-1 3-2-16,1 0-1 16,-1 4-1-16,1-6-4 15,2 0-10-15,-3-1-38 0,3-3-32 16,0-5-2-16</inkml:trace>
  <inkml:trace contextRef="#ctx0" brushRef="#br0" timeOffset="129095.0304">23223 11175 322 0,'0'0'7'0,"0"0"3"0,0 0 3 15,0 0 1-15,0 0 5 16,0 0-2-16,0 0 3 16,0-3 0-16,0 3-6 15,10-3-3-15,-10 3-2 16,17-4-2-16,-5 4-2 0,4-2 0 16,3-1-2-16,1 0-1 15,3 1-1-15,0-2-3 16,-2 4-8-16,-1-1-13 0,-2-10-54 15,-1 11-6-15</inkml:trace>
  <inkml:trace contextRef="#ctx0" brushRef="#br0" timeOffset="129331.9196">23233 11368 370 0,'0'0'7'0,"0"0"4"16,0 0 1-16,0 0 2 16,8 0 1-16,1 0 1 15,3-3 0-15,1-2 0 16,7 0-5-16,-2 3-5 0,2-4-1 16,1 5-3-16,-3-5-3 15,0 6-10-15,-4 0-23 16,-4 0-47-16,1 3-1 15</inkml:trace>
  <inkml:trace contextRef="#ctx0" brushRef="#br0" timeOffset="130097.3042">23899 11110 377 0,'0'0'7'16,"0"0"1"-16,0 0 2 0,0-12 1 16,0 12 1-16,-10-15 1 15,10 15-1-15,-20-12 0 16,3 5-4-16,-3 7-4 0,-3 0-1 16,2 1-1-16,-2 10-1 15,-2 1-1-15,2 5 1 16,4 0-1-16,4 6 0 15,8-3 1-15,-1 4-1 16,8-4 1-16,5-3 0 16,10-4 0-16,5-1-1 0,2-3 1 15,3-8 0-15,2-1 0 16,-2 0 0-16,0-10 0 16,-2 1 0-16,-7-7 0 0,-3 1 0 15,-1-7-1-15,-7 2 1 16,1 2 0-16,-3-1-1 15,-3 2 1-15,0 2 0 16,0 5 1-16,0 10-1 0,-9-12-1 16,9 12 1-16,0 0 0 15,0 12 0-15,0 1-1 16,6 2 0-16,-1 2 1 16,2 5 0-16,3 1 0 15,0-1 0-15,2-1 0 0,-2-2-4 16,5 0-9-1,-3-7-17-15,-12 1-51 0,18-3-5 16</inkml:trace>
  <inkml:trace contextRef="#ctx0" brushRef="#br0" timeOffset="130475.3903">24200 10843 336 0,'0'0'5'0,"0"0"2"16,0 0 1-16,0 0 2 16,-3 8 3-16,1 1 1 15,0 6 0-15,-1 0 1 0,-2 6-4 16,-3 5-2-16,3 4 1 15,1 2-2-15,1-1 0 16,1 0-2-16,2 4 0 16,0-4-1-16,0-3-1 0,5-3 0 15,-1-3-1-15,5-5-1 16,3 0 0-16,0-4 0 16,1-7 0-16,1 0-2 15,-1-3-1-15,1-3-5 0,-3 0-9 16,1-9-39-16,0 5-29 15,-4-8-2-15</inkml:trace>
  <inkml:trace contextRef="#ctx0" brushRef="#br0" timeOffset="130643.6636">24138 11107 355 0,'0'0'6'0,"0"0"3"0,0 0 0 15,4-9 2-15,10 7 0 0,-2-4 0 16,5 4 1-16,3-3-1 16,2 2-11-16,-2 1-15 15,0 2-58-15,5 0-3 0</inkml:trace>
  <inkml:trace contextRef="#ctx0" brushRef="#br0" timeOffset="131109.6114">24548 11051 365 0,'0'0'5'0,"0"0"2"16,0 0 2-16,-13-10 1 15,4 4 0-15,-1 1 1 16,-3 3 0-16,-1-3 1 15,-2 3-5-15,2 2-2 0,-2 0-2 16,2 5 0-16,1 4-1 16,3 5-1-16,1-2 0 15,4 5 0-15,5 3-1 16,0-3 1-16,5 0 1 0,4-2-1 16,7-2 0-16,1-5 1 15,3-4 0-15,-1-4 0 16,1 0 0-16,0-4 0 0,-3-4-1 15,1-5 1-15,-6-4-1 16,1-1 0-16,-6 2 0 16,1-4 0-16,-4 3 0 15,-4 1-2-15,0 6 0 16,0 0-1-16,0 10-1 0,0 0 2 16,0 0 0-16,0 5 1 15,0 5-2-15,0 3 3 16,5 1-1-16,3 1-5 15,0 1-8-15,1-5-23 0,16 0-44 16,-12-4-2-16</inkml:trace>
  <inkml:trace contextRef="#ctx0" brushRef="#br0" timeOffset="131526.5662">24727 11014 356 0,'0'0'6'0,"0"0"3"16,0 0-1-16,0 0 1 15,0 0 0-15,0 4 0 0,0-4 1 16,5 17 0-16,-2-6-5 16,-1 4-2-16,0 2 1 15,1 3-2-15,-1 0 0 16,1-6 0-16,-1 1-1 0,-2-2 1 16,2-4-1-16,-2-9 1 15,3 13 1-15,-3-13 0 16,0 0 0-16,0 0 0 15,0-7 0-15,3-3-1 16,0 0 0-16,1-8-1 0,4-1-1 16,-1-1 0-16,4-2 0 15,-2 5-2-15,1-1 0 16,0 0 0-16,0 9-1 16,0-2 0-16,-10 11 1 0,17-2-1 15,-9 4 1-15,1 9 3 16,-1 1 0-16,2 3 1 15,-3 3-1-15,1-1 2 0,2 0-1 16,0 0 1-16,-1-2-5 16,0-1-10-16,-5 4-31 15,6-10-34-15,3-1-3 16</inkml:trace>
  <inkml:trace contextRef="#ctx0" brushRef="#br0" timeOffset="132384.3984">25172 11051 374 0,'0'0'6'0,"0"0"4"0,-3-13-1 16,3 13 2-16,-9-12-1 15,9 12 2-15,-16-12-1 16,7 4 1-16,-3 3-6 0,-1 5-3 16,-2 0 0-16,0 0-2 15,0 7 2-15,-2 3-1 16,2 2 0-16,5-1-1 0,0 4 1 16,5 0 0-16,3 2 0 15,2-5 1-15,7 0-3 16,3-2 2-16,3-2-1 15,3-1 0-15,0-7 1 16,3 0-1-16,-1 0 1 0,0-7-1 16,-4-5 0-1,2-3 1-15,-7-3-1 0,1-6-1 16,0-4-1-16,-2-6 0 16,-4-8 0-16,1-5 0 0,-2-3 0 15,-3-3-1-15,0 7 1 16,-3-6 1-16,-4 10 1 15,2 4 0-15,0 11 0 16,-3 7 0-16,3 8-1 16,5 12 0-16,0 0 0 0,-9 0 1 15,6 15-1-15,1 12 0 16,0 5 1-16,2 8 0 16,0 5 1-16,0 6 1 0,0 2-1 15,4 1 0-15,4-4 2 16,-1-8-4-16,3 2 0 15,2-8 0-15,6-5 0 16,-3-3 0-16,0-4 0 16,-1-6-13-16,4-6-70 0,2 1-2 15</inkml:trace>
  <inkml:trace contextRef="#ctx0" brushRef="#br0" timeOffset="133239.9623">25490 10171 326 0,'0'0'8'16,"0"0"3"-16,0 0 1 15,0 0 1-15,0 0 1 0,0 0 0 16,5 15 2-16,-5 7 2 15,-5 18-6-15,-3 9-3 16,-4 16 1-16,-2 12 0 0,-2 9 0 16,2 8-1-16,-1 8-2 15,3-1 1-15,3 1-4 16,5 0-4-16,4-6 0 16,2 1 0-16,11-8 0 15,10-1 0-15,1-12 0 0,3-5 0 16,8-6 0-16,3-11 0 15,-1-14 0-15,7-13-47 16,-6-2-41-16,-3-11-1 0</inkml:trace>
  <inkml:trace contextRef="#ctx0" brushRef="#br0" timeOffset="133939.6972">26587 9996 366 0,'0'0'6'0,"0"0"1"16,0 0 1-16,0 0 1 0,4 6 2 16,6 4 2-16,6 9 1 15,3 5 2-15,6 13-5 16,5 13 1-16,8 12 1 16,-4 12-1-16,3 8-3 0,-9 12-5 15,-3 10-4-15,-8 2 0 16,-10 1 0-1,-7 4 0-15,-5-4 0 0,-9-3 0 16,-7-3 0-16,-4-11 0 16,-4-4 0-16,-1-9 0 15,-7-5 0-15,0-10 0 0,0-13 0 16,4-1 0-16,3-16 0 16,5 0 0-16,5-18 0 15,0-2-68-15,20-12-22 0</inkml:trace>
  <inkml:trace contextRef="#ctx0" brushRef="#br0" timeOffset="162309.3059">6001 14982 365 0,'0'0'5'0,"0"0"3"16,0-12 4-16,0 12 1 16,0-13 1-16,0 13 1 15,-5-17 1-15,-3 7 0 0,-2 3-5 16,-2 0-2-16,-3 1-4 16,-5 6-2-16,-2 0-1 15,-3 3-1-15,0 7-1 16,0 3 0-16,0 6-1 15,1 1 0-15,3 5 0 0,4 2 0 16,5 0 0-16,2 2 0 16,10-4 0-16,0 0 0 15,12-5 1-15,6-5 0 0,6-5 0 16,1-8 1-16,7-2 0 16,3-10 1-16,0-7-1 15,0-7 1-15,-3-7 0 0,1-4 0 16,-8-6 1-16,-6-6-1 15,-4-3-1-15,-3-5 1 16,-7-1-1-16,-2-4 1 16,-3 3 0-16,-8 3-2 15,-1 4 0-15,2 8 0 0,-2 10 0 16,0 5 0-16,4 6 0 16,-2 9 0-16,7 12 0 15,-11 0 0-15,9 23 0 16,-1 7 0-16,3 4 0 15,0 13 0-15,0 5 0 0,7 11 0 16,4-5 0-16,1 2 0 16,4-6 0-16,3-1 0 15,1-10 0-15,0-5 0 0,-1-3 0 16,-1-8-7-16,5-3-9 16,-11-6-11-16,0-3-58 15,1 0-2-15</inkml:trace>
  <inkml:trace contextRef="#ctx0" brushRef="#br0" timeOffset="162734.6826">6433 14908 428 0,'0'0'6'16,"0"0"2"-16,0 0 1 0,0 0 1 16,-5-8-1-16,5 8 1 15,0 0-1-15,0 0 1 16,-2 10-6-16,2 3-3 16,0 7 0-16,2-1-1 0,3 6 0 15,0 0 0 1,0 3-1-16,-3-5-2 0,3 2-6 15,-2-1-12-15,2-18-50 16,-2 14-15-16</inkml:trace>
  <inkml:trace contextRef="#ctx0" brushRef="#br0" timeOffset="162972.3583">6783 14855 433 0,'0'0'2'0,"0"0"1"15,0 0 0-15,0 8 2 16,0 1 1-16,4 5 0 16,-2 4 0-16,3 1 0 15,-3 8-1-15,5-2 0 16,-2 4-5-16,0-1-5 0,8 1-14 15,-11 4-45-15,1-9-19 16</inkml:trace>
  <inkml:trace contextRef="#ctx0" brushRef="#br0" timeOffset="163186.7777">6659 15008 381 0,'0'0'3'16,"0"0"1"-16,0 0 1 16,0 0 1-16,13-11 1 0,-3 5 0 15,10 6 1-15,5-4 0 16,1 1-4-16,10 1-11 16,-1-1-29-16,2 3-40 15,-5-3-3-15</inkml:trace>
  <inkml:trace contextRef="#ctx0" brushRef="#br0" timeOffset="163607.9051">7306 14794 445 0,'0'0'4'16,"0"0"1"-16,0 0 2 16,0 0-1-16,0 0 1 15,0 0 0-15,0 0 0 0,7 6 1 16,-7 8-4-16,0 5-2 16,-2 1-1-16,-3 7 1 15,-3 3 0-15,-4 0-1 16,-3-3 0-16,0-3 1 15,-3 2-2-15,-1-6 0 0,6-3 0 16,-2-5 0-16,6-2 0 16,-2-3 0-16,11-7 0 15,-7 5 0-15,7-5 0 16,0 0 0-16,0 0 0 0,7 0 0 16,6-2 0-16,4-1 0 15,1-1-2-15,7-1 2 16,2 5-1-16,2-5-4 0,1 5-12 15,-7 2-45-15,-1-2-23 16,1 0-3-16</inkml:trace>
  <inkml:trace contextRef="#ctx0" brushRef="#br0" timeOffset="164002.9466">7562 15074 455 0,'0'0'3'0,"0"0"0"15,0-11 1-15,0 2 2 16,0-1 0-16,0-2-1 16,2-3 1-16,5 0 0 0,4 0-3 15,1 3 0-15,3 2-2 16,2 2-1-16,1 6 0 15,-4 2-1-15,4 2 1 0,-8 6-1 16,0 3 1-16,-5 4-1 16,-5 6 1-16,-2 1 0 15,-4 1 0-15,-6-1 0 16,0 3 0-16,-1-5 1 16,1 0-1-16,5-3 0 15,1-6 1-15,1 0 1 0,5-11-1 16,7 7 1-16,9-7 0 15,4-3-1-15,4-9-2 16,3 2-8-16,1-10-25 16,4-1-50-16,3-5-1 0</inkml:trace>
  <inkml:trace contextRef="#ctx0" brushRef="#br0" timeOffset="164283.212">7925 14474 463 0,'0'0'1'0,"0"0"-1"0,0 0 1 15,0 0 2-15,9 8 1 16,2 10 2-16,3 1-1 16,6 8 2-16,5 10-1 15,3 10 1-15,-2 2-1 16,-1 9-4-16,-2 5-2 15,-8-2 0-15,-10 3 0 0,-5 1 0 16,-13 2 0-16,-12-3 0 16,-9-1 0-16,-8-2 0 0,-6-2 0 15,-9-9-16-15,0-9-69 16,-5 2-3-16</inkml:trace>
  <inkml:trace contextRef="#ctx0" brushRef="#br0" timeOffset="164734.7559">5693 14367 361 0,'0'0'7'15,"-4"-9"0"-15,4 9 4 0,-9-11-1 16,-1 9 1-16,-8 2 1 16,-4 8 1-16,-5 14 2 15,-3 18-5-15,-5 16-2 0,-2 16 0 16,2 15-1-16,3 15 0 16,9 5 0-16,9 4-2 15,14-2-1-15,9-7 0 16,24-6 0-16,14-9-4 15,18-11 0-15,14-9-11 0,8 5-55 16,18-27-20-16</inkml:trace>
  <inkml:trace contextRef="#ctx0" brushRef="#br0" timeOffset="166020.6763">8392 14725 376 0,'0'0'7'16,"0"0"2"-16,0 0 1 15,0 0 1-15,0 0 2 16,-3 4 0-16,3-4 1 15,8 5 0-15,9-5-5 16,3 3-2-16,8-3-5 16,-1 0-8-16,10 0-26 0,3 2-49 15,-3 3-1-15</inkml:trace>
  <inkml:trace contextRef="#ctx0" brushRef="#br0" timeOffset="166184.2355">8437 14886 433 0,'0'0'2'0,"0"0"-1"0,0 0 3 16,7 0 0-16,0 1 2 15,11-1 0-15,5 0 1 16,9-1-1-16,3-5-3 16,11 4-13-16,4 4-64 15,5-4-8-15</inkml:trace>
  <inkml:trace contextRef="#ctx0" brushRef="#br0" timeOffset="166951.4848">10018 13726 378 0,'0'0'7'16,"0"0"3"-16,0 0 2 15,0-10 2-15,0 10 1 0,0 0 0 16,0-12 0-16,0 12 1 15,0 0-6-15,5 19-2 16,-1 4-3-16,7 10-2 16,-4 3 0-16,3 6-3 15,3 10 0-15,-1-4 0 0,0 1 0 16,1-5 0-16,-3-3 0 16,-3-7 0-16,1-5 0 15,-6-3 0-15,1-9 0 16,-3-2 0-16,0-15 0 15,-5 10 0-15,-3-10 0 0,-2-13 0 16,-2-4 0-16,-3-12 0 16,3-9 0-16,-1-12 0 15,5-2 0-15,1-2 0 0,7-1 0 16,0 4 0-16,3 1 0 16,6 8 0-16,7 4 0 15,3 14 0-15,4 4-3 0,2 6 2 16,2 6-1-16,-2 8 1 15,0 0 0-15,-1 8 1 16,-6 8 0-16,-6 7-1 16,-10-1 2-16,-2 8-1 15,-9 0 1-15,-3-4-1 0,-8 3-1 16,-3-5-1-16,-1-4-3 16,-1-1-5-16,0-8-9 15,5-2-32-15,5 1-32 16,2-5-4-16</inkml:trace>
  <inkml:trace contextRef="#ctx0" brushRef="#br0" timeOffset="167461.6233">10438 13951 455 0,'0'0'5'0,"0"0"1"16,0 0 1-16,-7-10 2 16,7 10 0-16,0-7 0 15,0 7 0-15,0-15-7 16,0 15-2-16,7-7 0 0,3 7 0 16,5 0 0-16,0 7 0 15,0 5 0-15,2 3 0 16,-4 6 0-16,-4-1 0 15,-4 1 0-15,-5 1 0 16,0-2 0-16,-2 1 0 0,-5-9 0 16,-4 1 0-16,1-6 0 15,-2-2 0-15,2-5 0 16,0-5 0-16,3-5 0 0,2-8 0 16,5 2 0-16,0-13 0 15,2 5 0-15,8 0 0 16,-3 0 0-16,4 3 0 0,1 6 0 15,-2 2 0-15,0 8 0 16,-3 5 0-16,-7 0 0 16,18 10 0-16,-8 2 0 15,-1 3 0-15,4 8 0 16,-1-3 0-16,4 4 0 16,-4 1 0-16,2-3 0 15,2-2 0-15,4 1-5 0,-3-7-17 16,1-2-62-16,3 0-4 15</inkml:trace>
  <inkml:trace contextRef="#ctx0" brushRef="#br0" timeOffset="168288.5461">9232 14442 283 0,'0'0'6'15,"0"0"5"-15,0 0 1 16,0 0 3-16,0 0 1 16,0 0-1-16,0 0 3 15,0 0 0-15,0 0-6 0,0 0-2 16,0 0-1-1,10 9-1-15,0-3 0 0,13-1 1 16,3 2 0-16,17-2-1 16,10 0 1-16,11-1-1 15,18-4-1-15,12 0-1 0,18 0-1 16,10-4-1-16,13-1-1 16,11-3-1-16,11 1-2 0,2 2 0 15,0-2 0-15,4 2 0 16,0 0 0-16,-9 0 0 15,-5 0 0-15,-8 0 0 16,-9 0 0-16,-7 0 0 16,-13 3 0-16,-13-3 0 0,-12 0 0 15,-13 5 0-15,-14-3 0 16,-15 1 0-16,-13 0 0 16,-10 2 0-16,-6-2 0 15,-16 2 0-15,12 0 0 16,-12 0 0-16,0 0 0 0,0 0 0 15,0 0 0-15,0 0 0 16,0 0 0-16,-3-8 0 16,3 8 0-16,0 0 0 15,-12-10 0-15,1 2 0 0,11 8-9 16,0 0-80-16,-16-6-2 16</inkml:trace>
  <inkml:trace contextRef="#ctx0" brushRef="#br0" timeOffset="171555.1616">9871 14801 359 0,'0'0'7'0,"0"-9"4"0,0 9 2 16,0-18 0-16,0 18 1 15,-15-15 1-15,0 10 1 16,-4 2 0-16,-6 6-6 0,-5 7-2 16,-2 8-3-16,-3 4-1 15,2 7-1-15,1-1 0 16,4 7 0-16,6-1-1 0,5 1 0 16,9-6 0-16,8 4 0 15,3-6 1-15,12-2-3 16,9-6 0-16,11-4 0 15,5-4 0-15,9-6 0 16,2-2 0-16,1-3 0 16,1-6 0-16,-7-2 0 0,-4 2 0 15,-9-2 0-15,-9-1 0 16,-3 5-11-16,-14 1-10 16,-7 3-20-16,13-2-45 0,-13 2 0 15</inkml:trace>
  <inkml:trace contextRef="#ctx0" brushRef="#br0" timeOffset="172017.0776">10199 14933 394 0,'0'0'5'0,"0"0"3"16,0 0 1-16,-12-3 2 0,2 3 0 16,0 0 1-16,-2 3 0 15,-6 4 0-15,3 3-5 0,5 5-1 16,-2-1-3-16,7 4-1 15,5 2 0-15,3-3-1 16,9-2 1-16,6-3-1 16,6-2 0-16,5-5 0 0,-1-1 0 15,7-4 0-15,-2-1 0 16,-1-7 1-16,-6-4-1 16,-3 0 0-16,-5-6 0 15,-6-2 0-15,-10 1-1 16,-2 1 2-16,-9-2-2 15,-7 5-2-15,-3 3 1 16,-1 5-2-16,-8 2-3 0,7 5-10 16,-2 7-15-16,-2 3-52 15,13 3-3-15</inkml:trace>
  <inkml:trace contextRef="#ctx0" brushRef="#br0" timeOffset="172424.7543">10597 14886 360 0,'0'0'8'15,"0"0"1"-15,-10-8 3 16,0 5 1-16,-2 0 0 0,-3 1 1 16,0 2 0-16,-3 0 0 15,1 2-7-15,-1 4-1 16,6 3-3-16,3 0-1 15,3 5-1-15,1-1 0 16,5 1 0-16,5-1 0 0,8 2-1 16,4-4 1-16,3 4 0 15,5-2 0-15,-2 0-1 16,4-1 1-16,-3-1-2 0,-4-4 0 16,1 3 0-16,-7-4 0 15,-1 2 0-15,-13-8 0 16,0 12 0-16,-11-1 1 0,-8-7 0 15,-1 4 0-15,-10-1 1 16,-2 1-1-16,0-3 1 16,-3 1 0-16,5-5-1 15,5 2 1-15,0-1-4 16,5-2-8-16,10 0-23 0,10 0-47 16,0 0-1-16</inkml:trace>
  <inkml:trace contextRef="#ctx0" brushRef="#br0" timeOffset="173320.2082">11002 14940 348 0,'0'0'8'16,"0"0"2"-16,0-10 5 15,0 10 2-15,-5-12 0 16,5 12 1-16,-12-18 1 16,12 18 1-16,-15-13-8 15,0 9-2-15,2 1-4 0,-4 3-1 16,-3 0-2-16,1 7 0 15,-1 2-3-15,-3 3 0 16,6 5 0-16,-3-2 0 16,2 4 0-16,8 1 0 0,3 1 0 15,5-1 0-15,2-6 0 16,5 3 0-16,4-7 0 16,9-2 0-16,1-3 0 0,4-5 0 15,0 0 0-15,2-8 0 16,-4-4 0-16,2-5 0 15,-1-8 0-15,-4 0 0 16,-3-10 0-16,3-7 0 0,-9 0 0 16,-2-2 0-16,-2-1 0 15,-2 3 0-15,-3 5 0 16,0 4 0-16,-3 6 0 16,1 7 0-16,-3 11 0 15,5 9 0-15,-7-10 0 0,7 10 0 16,-5 15 0-16,3 5 0 15,2 6 0-15,-3 9 0 16,3 7 0-16,3 2 0 16,1 6 0-16,6-3 0 15,3-2 0-15,-1-5 0 0,5-8 0 16,3-4 0-16,0-6 0 16,3-6 0-16,1 0 0 0,-6-12-9 15,0 4-78-15,1-5-4 16</inkml:trace>
  <inkml:trace contextRef="#ctx0" brushRef="#br0" timeOffset="174864.076">11569 14708 352 0,'0'0'8'15,"0"0"5"-15,0 0 4 0,0 0 0 16,0 0 3-16,0 0 0 16,-5-8 0-16,5 8 0 15,-7 8-6-15,-4 6-6 16,4 8-6-16,-5 3-2 0,1 7 0 16,-1 3 0-16,3 7 0 15,-2-4 0-15,6 1 0 16,3-4 0-16,2 0 0 0,2-6 0 15,6-7 0-15,2-3 0 16,2-2 0-16,4-11 0 16,0-3 0-16,5-3 0 15,-1-5 0-15,2-7 0 0,-2-9 0 16,0-1 0-16,-3-5 0 16,1-10 0-16,-11 2 0 15,0-4 0-15,-7-4 0 16,-2 6 0-16,-6 0 0 0,-7 5 0 15,-4 5 0-15,-1 7 0 16,-3 5 0-16,4 8 0 16,-2 4 0-16,-1 3 0 15,5 0 0-15,4 10 0 16,1 5 0-16,7 2 0 0,0 5 0 16,5 4 0-16,8-4 0 15,1 3 0-15,9-3 0 16,4-5 0-16,5-5 0 15,3-2 0-15,2 0 0 0,-7-2-86 16,7-8-2-16</inkml:trace>
  <inkml:trace contextRef="#ctx0" brushRef="#br0" timeOffset="175084.4747">11939 14819 442 0,'0'0'5'0,"0"0"4"15,0 0 2-15,0 0 0 16,0 7 2-16,0 3 0 16,0 2-6-16,0 8-7 0,0-1 0 15,0 4 0-15,0 4 0 16,0 3 0-16,-2-3 0 16,-1 1 0-16,1-6 0 0,-1 3 0 15,1-11 0-15,2 1-73 16,-2-1-18-16</inkml:trace>
  <inkml:trace contextRef="#ctx0" brushRef="#br0" timeOffset="186696.1497">6500 16682 312 0,'0'0'7'15,"0"0"5"-15,0 0 2 0,0 0 3 16,-2-8 2-16,2 8 3 15,-5-13-1-15,5 13 1 16,-13-15-7-16,13 15-4 16,-12-12-3-16,0 10-2 15,-1 2-4-15,-4 5 0 0,-3 2 0 16,-3 5 0-16,-4 4-1 16,3-1 1-16,-4 4 0 15,3 1 0-15,2-2 1 0,3 3-2 16,3 0-1-16,4-4 1 15,4 3-1-15,4-3 1 16,5 3-1-16,7-8 0 16,6 3 1-16,2-7 0 15,5-4 1-15,5-4-2 0,-1 0 0 16,3-9 0-16,-2-3 0 16,3-9 0-16,-1-6 0 15,-4-2 0-15,1-11 0 16,-4-7 0-16,-2-3 0 0,-4-4 0 15,-3 1 0-15,-1-1 0 16,-6 2 0-16,-1 5 0 16,-3 10 0-16,0 4 0 15,-3 9 0-15,1 7 0 16,0 5 0-16,2 12 0 0,-5-13 0 16,5 13 0-16,0 0 0 15,-3 10 0-15,3 10 0 16,0 7 0-16,3 9 0 0,-3 5 0 15,5 8 0-15,-1 3 0 16,4 2 0-16,0-4 0 16,2-5 0-16,-3-6 0 15,2-4 0-15,4-3 0 16,-1-7 0-16,-1-5 0 0,-1-3 0 16,-3 0 0-16,-2-5-38 15,5-1-51-15,-3-3-3 16</inkml:trace>
  <inkml:trace contextRef="#ctx0" brushRef="#br0" timeOffset="186981.3138">6898 16622 394 0,'0'0'5'0,"0"0"1"0,0 0 2 16,0 0 1-16,-3 7 0 16,1 4 2-16,-1 1 0 15,1 6 2-15,0 2-5 0,2 1-1 16,-3 4-2-16,3 2-1 16,0 1 1-16,0-6-3 15,0 2-3-15,0-7-4 16,7 7-11-16,-4-4-41 15,2-8-28-15,-3-3-2 16</inkml:trace>
  <inkml:trace contextRef="#ctx0" brushRef="#br0" timeOffset="187183.3467">7102 16656 397 0,'0'0'3'0,"0"0"2"0,0 0 2 16,0 0 1-16,0 0-2 15,0 0 2-15,9 0 0 16,-9 0 0-16,21 0-8 16,-12 0-15-16,7-4-61 15,1 4-8-15</inkml:trace>
  <inkml:trace contextRef="#ctx0" brushRef="#br0" timeOffset="187378.2523">7107 16791 348 0,'0'0'6'16,"0"0"2"-16,0 0 4 16,0 0 2-16,0 0 1 15,0 0 2-15,0 0 1 16,20 3-2-16,-3-3-4 0,8-3-2 15,5-2-4-15,-1-2-6 16,8 4-14-16,-9 1-67 0,2-4-3 16</inkml:trace>
  <inkml:trace contextRef="#ctx0" brushRef="#br0" timeOffset="188414.4529">8476 15986 403 0,'0'0'6'16,"0"0"2"-16,0 0 2 15,0 0 2-15,0 0 0 0,0 0-1 16,0 0 0-16,-7 2 1 16,7 12-5-16,0 9-3 15,0 1-3-15,0 7 0 16,2 8-1-16,6 4 1 16,0 1 0-16,1-5-1 0,1 2 0 15,3-7 0-15,-3 1 0 16,-1-8 0-16,0-7 0 15,-5-3-1-15,-1-5 1 16,2-2 0-16,-5-10 0 0,0 0 0 16,0 0 0-16,-10-8 0 15,-1-9 0-15,2-8 0 16,-3-8 0-16,-6-10 0 0,6-4 0 16,-1-8-1-16,3-1 1 15,3 3 0-15,1 2-1 16,4 3 1-16,2 6 0 15,8 7 0-15,2 3-1 16,4 8 1-16,6 4-1 16,3 5 0-16,2 2 0 0,1 5 1 15,2 8-1-15,2 3 0 16,0 9 0-16,-3 7 0 16,-2 3 1-16,-5 7 0 0,-5-2 0 15,-8 6 1-15,-4-4-1 16,-6 1 1-16,-9-5 0 15,-8 0 0-15,-10-5-1 16,3-4 1-16,-8-1-1 0,5-7 0 16,0-1-1-16,-2-4-1 15,13-1-3-15,-4-2-6 16,13 0-14-16,10 0-45 0,0 0-14 16</inkml:trace>
  <inkml:trace contextRef="#ctx0" brushRef="#br0" timeOffset="189063.75">8897 16196 435 0,'0'0'5'16,"0"0"2"-16,0 0 1 0,0 0 1 15,0-12 0-15,0 12 1 16,2-13 0-16,-2 13-1 15,13-14-4-15,-1 8-1 16,0 2-4-16,6 4 0 16,0 0 0-16,1 4 0 0,-1 7 0 15,-1 1 0 1,-4 8 0-16,-4 2 0 0,-4-1-2 16,-5 5 1-16,-2-3 0 15,-8 1 0-15,-3-7 0 16,-1 3 1-16,-2-8-1 0,2-4 1 15,2-3 0-15,1-5 0 16,11 0 0-16,-7-17 1 16,7-1-1-16,7-7 0 0,6-1 0 15,4-5 0-15,1 1 0 16,1 3 1-16,1 0-1 16,0 6 0-16,-3 2 0 15,-4 7-1-15,-3 5 0 0,-3 1 1 16,-7 6-1-16,11 6 0 15,-9 3 0-15,3 6 1 16,0 0 0-16,-3 5 0 16,3 3 0-16,3-1 1 15,-1-2-1-15,3-2 1 16,2-2-1-16,3 0 0 0,6-9-3 16,0 2-6-16,2-9-25 15,4 3-51-15,1-3-1 16</inkml:trace>
  <inkml:trace contextRef="#ctx0" brushRef="#br0" timeOffset="190711.0893">7619 16575 172 0,'0'0'5'0,"0"0"2"16,0 0 2-16,0 0 2 15,0-5 4-15,0 5 0 16,0 0 4-16,0 0 1 0,0 0-1 16,0 0-2-16,0 0 1 15,0 0-3-15,0 0-1 16,0 0-1-16,0 0-2 15,0 0-2-15,0 0-2 0,0 0-1 16,0 0-2-16,0 0 0 16,0 0-2-16,0 0 0 15,0 0 0-15,0 0-1 16,0 0 0-16,0 0 0 0,0 0-1 16,0 0 0-16,0 0 0 15,0 0 1-15,0 0-1 16,0 0-1-16,0 0 1 15,0 5 1-15,0-5-1 0,0 0 0 16,0 0 0-16,0 0 1 16,0 0-1-16,0 0 0 15,0 0 0-15,0 0 0 16,0 0 1-16,0 0-1 0,0 0 0 16,0 0 1-16,0 0-1 15,0 0 0-15,0 0 0 16,0 0 0-16,0 0 1 15,0 0-1-15,0 0 0 0,0 0 0 16,0 0 1-16,0 0 0 16,0 0 0-16,0 0 1 15,0 0 0-15,0 0-1 16,0 0 1-16,0 0 0 0,0 0 0 16,0 0-1-16,0 0 1 15,9 8 0-15,0-5-1 16,3-3 1-16,6 0 1 15,3 0-1-15,7 0 1 16,4 0 0-16,8 0 0 0,5 0 0 16,2 0 0-16,7 1-1 15,6-1 0-15,2 0 0 16,8 0 0-16,4 0-1 0,4 0 0 16,3 0 0-16,11 0 1 15,-2 0-1-15,2 3 0 16,10-3 0-16,-3 3 0 15,5-1-1-15,-1 1 1 0,1-2-1 16,-1-1 0-16,-2 3 1 16,-4-3-1-16,-3 0 0 15,-4 0 0-15,-3 0 1 16,-7-3 0-16,-6-1-1 16,-5 2 1-16,-6-1-1 15,-6-1 1-15,-5 4 0 0,-12-6-1 16,-7 6 1-16,-9-2 0 15,-4 2 0-15,-8 0 0 16,-12 0 1-16,11-3-1 0,-11 3 1 16,0 0 0-16,0 0 1 15,0 0-1-15,0 0-1 16,0 0 0-16,-5-2 0 0,5 2-1 16,-13-5-1-16,13 5-3 15,-15-2-6-15,0-7-18 16,-10 9-57-16,13 0-3 15</inkml:trace>
  <inkml:trace contextRef="#ctx0" brushRef="#br0" timeOffset="191537.1105">8000 16857 321 0,'0'0'7'0,"0"0"3"16,0 0 3-16,0-12 2 15,0 12 3-15,-4-10-1 0,4 10 1 16,-9-15 1-16,9 15-7 15,-23-7-4-15,9 7-2 16,-9 0-1-16,-2 7-2 16,-3 8 0-16,2 4-1 15,-1 10 1-15,2-2-1 0,2 4-1 16,5 4 1-16,4-3 0 16,11 1 0-16,3-6 0 15,3 0 0-15,11-4 0 0,9-6 1 16,7-3-1-16,4-4 0 15,7-4 1-15,1-5-1 16,3-1-1-16,2 0-1 16,-6-4-1-16,0-1-3 15,-9 0-3-15,-7-2-3 0,-3 4-11 16,-9 3-47-16,-13 0-17 16</inkml:trace>
  <inkml:trace contextRef="#ctx0" brushRef="#br0" timeOffset="192069.1445">8380 16988 398 0,'0'0'5'0,"0"0"2"15,0 0 1-15,0 0 3 16,0 0-1-16,0 0 1 15,-5-10-1-15,5 10 0 16,-21 6-4-16,12 1-3 0,2 4-2 16,-2 6-1-16,2-3-1 15,2 3 0-15,5 3 1 16,0-2 0-16,8-6 0 16,7 0 0-16,-3-1 1 0,11-7-1 15,-3-4 0-15,-1 0 1 16,4-2 0-16,-1-3 0 15,-7-4 1-15,0-4 0 0,-3-3 0 16,-9-1 0-16,-3 0-1 16,0-2 0-16,-10-4 0 15,-3 5-2-15,-1 2-1 16,-4 2-2-16,1 7-1 0,-1 7-5 16,1 0-8-16,4 3-18 15,6 7-46-15,0-1-2 16</inkml:trace>
  <inkml:trace contextRef="#ctx0" brushRef="#br0" timeOffset="192516.3646">8775 16946 355 0,'0'0'3'16,"0"0"2"-16,-12-9 3 16,1 3-1-16,1 2 1 0,-4-1 0 15,-1 2 0-15,-3 1-1 16,3 2-2-16,3 0-3 16,-1 5-1-16,6 0-2 15,7-5 1-15,-13 19-1 16,13-9 1-16,4 0-1 0,3 0 2 15,5 1-1-15,3 1 1 16,4-3 1-16,4 2-1 16,0-1 0-16,-4-3 0 0,-1 0-1 15,-3-2 0-15,0 0 1 16,-15-5 0-16,9 8 0 16,-9-8 1-16,0 0 0 15,-12 12 0-15,-3-11 0 0,-2 7-1 16,-6-2 1-16,-2-1-1 15,-2-3 1-15,3 1-2 16,-1-3 0-16,0 2-5 16,7-2-9-16,6-2-40 15,12 2-23-15,-10-5-4 0</inkml:trace>
  <inkml:trace contextRef="#ctx0" brushRef="#br0" timeOffset="193128.432">9180 16976 352 0,'0'0'5'0,"0"0"3"16,-8-10 2-16,8 10 1 15,-9-10 1-15,-1 8-1 16,2-6 2-16,-6 3-1 16,-2 3-4-16,2 2-2 0,-2 0-3 15,2 5-1-15,-4 5-1 16,4 0-1-16,1 8 0 15,3-4 0-15,3 6 0 0,7 0 0 16,0-3-1-16,0 0 1 16,9-1 0-16,1-4 0 15,5-4 0-15,6-6 0 0,-5-2 0 16,2 0 1-16,-1-8 0 16,1-1 2-16,-4-9 0 15,-1 0 1-15,-3-4 0 16,-5-5-1-16,-3-7 1 0,1-4-1 15,-3 2 0-15,-3-2 0 16,-2 3 1-16,-2 5-1 16,2 5 0-16,1 5 1 15,-2 11-3-15,6 9-1 16,0 0-1-16,0 0 0 16,-5 7 0-16,7 10-2 15,7 9 2-15,-2 3-1 0,5 3 2 16,3 8 2-16,2-3 0 15,1 0-1-15,-1-1-3 0,3-5-4 16,-5-9-15-16,-3-3-59 16,9 0-4-16</inkml:trace>
  <inkml:trace contextRef="#ctx0" brushRef="#br0" timeOffset="193703.4136">9613 16716 345 0,'0'0'8'0,"0"0"4"0,0-10 3 16,0 10 2-16,0 0 0 15,0-7 0-15,0 7 0 16,-11 0 0-16,4 15-7 0,-10 4-4 15,2 11-3-15,-3 5-1 16,-4 9 0-16,0 4 0 16,-1 6 1-16,6 1 0 0,7-4 0 15,5-1-1-15,2-8 0 16,3-22-2-16,3 4-1 16,4-6-2-16,4 0-5 0,1-4-7 15,6-1-34-15,-2-1-37 16,-5-7 1-16</inkml:trace>
  <inkml:trace contextRef="#ctx0" brushRef="#br0" timeOffset="194188.0498">9846 16827 402 0,'0'0'4'16,"0"0"1"-16,0 0 1 0,0 0 1 16,-7 0 0-16,-3 10 1 15,3 2 0-15,-9 4 1 16,2 6-5-16,1 3 1 0,1 4-2 16,-1-1 0-16,8 5-1 15,3-6-1-15,2-3 0 16,5-3 0-16,5 0 0 15,2-8-1-15,3-3 1 0,2-5 0 16,1-5 0-16,-1 0 0 16,1-8 0-16,-4-7 1 15,2-3 0-15,-7-3-1 16,-1-4 0-16,-6-7 0 16,-2-3 0-16,-2 0 0 0,-8 0-1 15,0 4 0-15,-5 3 0 16,0 3 0-16,0 8-1 15,3 7 0-15,-1 5-1 0,1 5 1 16,2 5 0-16,0 8 0 16,7 4 0-16,3 2 0 15,0 6 2-15,5 0-1 16,8 3 1-16,4-2-2 0,1-3-7 16,2-3-20-16,8-8-54 15,0-2 0-15</inkml:trace>
  <inkml:trace contextRef="#ctx0" brushRef="#br0" timeOffset="194396.6276">10128 16939 416 0,'0'0'5'0,"0"0"2"16,0 0 0-16,0 0 0 15,0 0 1-15,0 12 1 0,-3-5 0 16,3 7 0-16,0 2-5 15,0 2-1-15,3-1-1 16,-1 3-2-16,0-1-5 0,1-1-7 16,4-7-40-16,-2 4-30 15,-5-15-2-15</inkml:trace>
  <inkml:trace contextRef="#ctx0" brushRef="#br0" timeOffset="194709.2718">10222 16719 432 0,'0'0'4'0,"0"0"0"16,0 0 1-16,0 0 0 16,0 0 2-16,7 4 0 15,3 6 1-15,0 5 1 16,2 5-3-16,4 7 0 15,3 3-1-15,-1 5 1 0,-1 4-1 16,-2 3-3-16,-8 4-2 16,1 0 0-16,-8-2 0 0,-3 4 0 15,-4-28 0-15,2 1 0 16,-6 5 0-16,2-6 0 16,-3 2 0-16,-1-2-3 15,1-4-10-15,0 1-14 16,-6-3-56-16,8-4-4 0</inkml:trace>
  <inkml:trace contextRef="#ctx0" brushRef="#br0" timeOffset="196529.2584">10739 16520 313 0,'0'0'8'0,"0"0"3"15,0 0 3-15,-5 0 2 16,5 0 5-16,0 0 0 16,-10 0 1-16,10 0 0 0,0 0-7 15,0 0-3-15,0 0-2 16,0 0-2-16,0 0-2 16,17 3-1-16,6-3 0 15,1 0-3-15,12 0-2 0,3 2 0 16,3-2 0-16,1 0 0 15,-4 0 0-15,-4 0 0 16,-10 0 0-16,-2 0 0 16,-9 0 0-16,-4 0 0 0,-10 0 0 15,0 0 0-15,0 0 0 16,0 0 0-16,0 0 0 16,0 0 0-16,0 0 0 0,0 0 0 15,0 0 0-15,0 0 0 16,0 0 0-16,0 0 0 15,0 0 0-15,0 0 0 16,0 0 0-16,0 0 0 16,0 0 0-16,0 0 0 0,0 0-8 15,0 0-37 1,-5 0-45-16,5 0-3 0</inkml:trace>
  <inkml:trace contextRef="#ctx0" brushRef="#br0" timeOffset="197228.027">11698 16216 354 0,'0'0'6'0,"0"0"4"0,0 0 4 16,0-10 2-16,0 10 1 15,0 0 1-15,6-10 0 16,-6 10-1-16,0 0-5 0,0 0-4 16,0 12-4-16,-4 5-2 15,-3 6-2-15,-3 2-1 16,-3 4 1-16,-1 6 1 0,-4-2 0 15,1-4 0 1,0-2-1-16,0-2 2 0,-4-5-1 16,4-2 0-16,0-6 1 15,4-5-1-15,1 1 0 16,5-4 0-16,7-4-1 16,-11 3-1-16,11-3 0 0,0 0 0 15,8 0 0-15,7 0 1 16,5 0-1-16,10-3 0 15,2 3 1-15,5 0 1 0,6-2-1 16,-1 2 1-16,-3 0-1 16,-2 0 0-16,-7 0 1 15,-7 0-1-15,-8 0 1 0,-3 0-1 16,-12 0 1-16,13 2 0 16,-13-2 0-16,0 0-1 15,-13 5-1-15,6 0-3 16,-6-2-5-16,3 1-11 15,-7 1-33-15,2 2-33 0,3-4-4 16</inkml:trace>
  <inkml:trace contextRef="#ctx0" brushRef="#br0" timeOffset="197692.6416">12111 16520 459 0,'0'0'4'15,"0"0"1"-15,0 0 2 16,0-7 1-16,0 7 0 16,-2-15 1-16,-1 6-1 0,3-1-5 15,0-4-3-15,7 2 0 16,3 4 0-16,3 1 0 15,1 2 0-15,7 3 0 16,-5 2 0-16,2 0 0 16,0 7 0-16,-1 6 0 0,-6-1 0 15,-4 4 0-15,-7 3 0 16,0-1 0-16,-11 3 0 16,-3 4 0-16,-4-1 0 15,-1-3 0-15,-2-4 0 16,1 0 0-16,3-2 0 0,4-1 0 15,6-8 0-15,7-6 0 16,0 11 0-16,7-8 0 0,14-3 0 16,6 0 0-16,5 0 0 15,8 0 0-15,0-3 0 16,-3-2 0-16,-2 2 0 16,-3 0 0-16,-14-1-11 15,-1-2-75-15,-17 6-3 0</inkml:trace>
  <inkml:trace contextRef="#ctx0" brushRef="#br0" timeOffset="198546.1717">5730 15807 347 0,'0'0'5'16,"0"0"1"-16,0 0 2 15,-3-7 1-15,3 7 0 0,0 0-3 16,0 0 0-16,0 0 2 16,-2 19-4-16,2 19 0 15,0 9-1-15,0 15-1 0,5 17 1 16,-3 12 3-16,5 10-1 16,-2 9-2-16,2-1 3 15,-1 1-2-15,-1-6 2 0,0-6-1 16,-3-9 1-16,1 0 0 15,-3-12 0-15,0-42 0 16,0 5-4-16,0-8 0 16,0 0-2-16,0-2-3 15,0-3-2-15,0-2-2 16,0-3-8-16,0-5-15 16,0 1-53-16,0 0 1 0</inkml:trace>
  <inkml:trace contextRef="#ctx0" brushRef="#br0" timeOffset="200044.413">5831 15577 268 0,'0'0'2'16,"0"0"-1"-16,0 0 0 0,0 0 1 15,0 0 3-15,10-8 0 16,1 6 3-16,3 0 1 15,9-1 0-15,7-2 0 16,7 5 2-16,3 0-2 16,14-3-1-16,3 3-2 0,14 0-1 15,3 0-1-15,6 0-1 16,9 0 1-16,8-2-2 16,7 0 1-16,6-3 0 15,4 2 0-15,8-2 1 0,2 2-1 16,5 2 1-16,5-2-1 15,3 0 0-15,2 3-1 16,1-3 0-16,2 3 0 0,-6 0 0 16,6-2-1-16,-6-4 0 15,1 5 0-15,-5-4-1 16,-3 2 1-16,-2 0-1 16,-5-1 1-16,-3 1-1 0,0 3 0 15,-9 0 1-15,-3 0 0 16,-1 3-1-16,-4 1 1 15,1-1 0-15,-4 2 0 16,0-1 0-16,1 0 0 0,-1-2 0 16,5 0 0-16,-1-2-1 15,3 0 1-15,-3 0 0 16,-2 0 0-16,-4 0-1 16,-3-2 1-16,-4 2-1 15,-8 0 0-15,-2 0 0 0,-8 2 0 16,-5-2 0-16,-3 3 0 15,-4 0 0-15,2 0 0 16,-2-2 1-16,-5-1-1 16,0 0 0-16,-1 3 0 0,0-3 0 15,1 0 1-15,-2 3-1 16,-1-3 0-16,0 0 0 16,-5 0 1-16,1 0-1 15,-4-3 0-15,-4 3 0 0,0-3 0 16,-5 2 0-16,-3-2 0 15,0 0 0-15,1 0 0 16,-4 3 0-16,1 0 1 0,-2 0-1 16,-1-2 0-16,3 2 0 15,-3 0 1-15,3 0-1 16,-2 0 0-16,4 0 0 16,-6 0 0-16,2 2 0 15,2-2 0-15,-5 3-1 16,-5-3 1-16,-1 0-1 0,2 0 1 15,-4 0-1-15,0 0 1 16,-1 0 0-16,0 0 1 16,0 0-1-16,-4-3 1 0,1 1-1 15,-4 0 0-15,-9 2 1 16,13-4 1-16,-13 4 0 16,0 0 0-16,0 0 0 15,0 0 1-15,0 0 0 0,0 0 0 16,0 0-1-16,0 0-1 15,0 0 0-15,0 0-1 16,0 0-1-16,0 0-3 0,0 0 0 16,0 0 2-1,5 11-2-15,-5 2 1 0,0 6 1 16,0 9 0-16,0 5 2 16,-3 10 3-16,-2 11 0 15,0 11 2-15,-2 10-1 16,0 1 0-16,-1 8 0 0,0 3 1 15,-1 3 1-15,4 2-1 16,-3-1-1-16,3-3 2 16,0-1-1-16,-2-2 2 0,5-1-1 15,-3-4 0-15,2-1 0 16,-2-5-1-16,0-2-5 16,0-37 0-16,3 4 0 15,-1-2 0-15,-2 0 0 16,3 1 0-16,-4-1 0 0,4-3 0 15,-3 3 0-15,3-4 0 16,-1-1 0-16,1-5 0 16,-1 1 0-16,1-4 0 0,2-2 0 15,-3-1 0-15,1-1-5 16,2-3-35-16,-2-7-45 16,2-10-3-16</inkml:trace>
  <inkml:trace contextRef="#ctx0" brushRef="#br0" timeOffset="202172.5609">5779 17174 245 0,'0'0'9'0,"0"0"5"16,0 0 2-16,0 0-1 0,0 0-1 15,-3 9 1-15,1 0 1 16,2-9-2-16,0 23-6 15,0-7-2-15,0 9-3 16,0 0 1-16,2 8 2 16,1-2-1-16,3 4-1 15,-4 9 1-15,-2 1 0 0,2-2-4 16,1 3 0-16,2 1-1 16,-5 0-1-1,5 0 1-15,-3-2-1 0,0 0-1 16,-2-45 1-16,0 35 1 15,3-1 1-15,-3-9-1 16,0 2 1-16,0-27 0 0,0 23 1 16,0 4-1-16,0-27 0 15,0 0 1-15,0 0-1 16,0 0 1-16,0 0-2 16,0 0-1-16,0 0 1 15,0 0 0-15,0 0 0 16,0 0-1-16,0 0 0 0,0 0 1 15,6 2 1-15,1 1 0 16,55 6-1-16,-37-9 0 16,10-4 0-16,46-11 1 15,-33 10 2-15,9-5-1 16,5 3 1-16,5-3-1 16,10 2 1-16,5 0-1 15,5 3 1-15,7-2-1 0,6-1-2 16,2 1 0-16,5 2 0 15,4-2 0-15,2 5 0 16,-1-3 1-16,-1 5-1 0,6-3 0 16,0 3 0-16,0 0 1 15,-2 0-1-15,-2 3 0 16,2-3 0-16,-3 0 1 0,-3 0-1 16,3 0 0-16,-5 0 2 15,2 0-2-15,-4 0 0 16,1-3 0-16,-1 1 1 15,-1-1 0-15,-2 1 0 16,-2-3 0-16,2 0 1 0,-3 0 0 16,1 2 0-16,-1-3-1 15,-2 3 1-15,-3 0 0 16,1-2-1-16,-3 2 1 16,-1 1-2-16,-1 2 1 15,-5-2 0-15,-3 2-1 16,-3 0 1-16,1-3-1 0,-5 3 1 15,-1 0 0-15,-2 0-1 16,-2 0 0-16,0 0 0 0,-4 0 0 16,-1-5 1-16,-1 5-1 15,2-3 0-15,-4 3 1 16,-6 0 0-16,2 0-1 16,-1-3 1-16,-2 3 0 15,-3 0 0-15,0 0-1 0,-2 0 1 16,0 0 0-16,-6-1 0 15,2 1 1-15,-5 0-1 16,-1 1 1-16,0-1 0 0,-5 3 0 16,0 0-1-16,-3-1 1 15,0 1-1-15,-2-3 0 16,-3 5 0-16,-2-5 0 16,-2 2 0-16,1-2 0 15,-6 3 0-15,0 0 0 16,-4-3 1-16,2 2 0 0,-2-2 0 15,-2 0-1-15,1 3 1 16,-1-3-1-16,-1 0 1 16,-2 0-1-16,1 0 0 0,1 0-1 15,-2 0 1-15,-2 0-1 16,3 0 0-16,1 0 1 16,-2 0-1-16,1 0 0 0,3-3 1 15,-3 3-1-15,-1 0 1 16,7-2 0-16,-4-1-1 15,-2 3 2-15,2 0-2 16,1 0 0-16,-3 0 0 0,2 0 0 16,1-3 0-16,-1 3 0 15,3 0 0-15,-3 0 0 16,-2 0 0-16,3 0 0 16,-1 0 0-16,1 0 0 15,-6 0 0-15,3 0 0 16,-3 0 0-16,4 0 0 0,-11 0 0 15,14 0 0-15,-14 0 0 16,13 3 0-16,-13-3 0 16,12 0 0-16,-12 0 0 0,10 8 0 15,-10-8 0-15,8 3 0 16,-8-3 0-16,0 0 0 16,12 6 0-16,-12-6 0 15,0 0 0-15,7 3 0 0,-7-3 0 16,0 0 0-16,0 0 0 15,11 5 0-15,-11-5 0 16,0 0 0-16,0 0 0 16,0 0 0-16,0 0 0 0,9 0 0 15,-9 0 0 1,0 0 0-16,5-10 0 0,-5 10 0 16,5-15 0-16,-3 2 0 15,1 1 0-15,-1-5 0 16,4-1 0-16,-4-1 0 0,1-3 0 15,-1 1 0-15,1-3 0 16,-1 4 0-16,-2-5 0 16,3 5 0-16,-1-2 0 0,-2 2 0 15,0 3 0-15,0 2 0 16,2 5-29-16,-2 1-57 16,0 9-2-16</inkml:trace>
  <inkml:trace contextRef="#ctx0" brushRef="#br0" timeOffset="208858.0483">21957 13496 347 0,'0'0'7'16,"0"0"4"-16,0 0 3 16,0 0 1-16,-7-3 0 15,7 3 1-15,0 0 1 16,16-4 1-16,5-2-7 0,9 2-3 15,8-1-2-15,11-1-2 16,8 0 1-16,3-2-2 16,2 1-1-16,0-2 0 15,-7 4-2-15,-8 1 1 0,-9-1 0 16,-11 2-1-16,-10 3 0 16,-17 0 0-16,0 0 0 15,-2 3-1-15,-15 5-2 16,-6-4-3-16,1 4-7 15,-6-5-14-15,3 6-56 16,8 1-2-16</inkml:trace>
  <inkml:trace contextRef="#ctx0" brushRef="#br0" timeOffset="209108.9443">22830 13230 416 0,'0'0'5'16,"0"0"2"-16,0 0 1 16,0 0-1-16,0 0 1 15,-2 6-1-15,-3 4 1 16,3 7 0-16,-6 0-5 0,3 8-2 16,0 2-1-16,2 6-1 15,1-4-4-15,2 3-6 16,0-2-19-16,5-7-51 31,2-1-1-31</inkml:trace>
  <inkml:trace contextRef="#ctx0" brushRef="#br0" timeOffset="209512.4575">22975 13029 340 0,'0'0'5'0,"-10"-3"2"16,2-3 1-16,-7 1 4 15,-2-1 2-15,-9 6-1 0,-3 0 2 16,-8 8 0-16,-3 10-3 16,-3 9-3-16,1 11-1 15,5 6-2-15,0 13-1 16,7 3-1-16,8 4 0 16,9-2-1-16,10 2 0 0,6-7 0 15,12-2 0 1,13-11 0-16,6-7 0 0,3-6-1 15,9-15 0-15,0-6 0 16,2-7-1-16,4-8 0 16,-7-12 0-16,0-10-2 0,-6-9 1 15,-4-11-1-15,-5-7 1 16,-7-8-1-16,-9-10 0 16,-12-3 1-16,-2 2-1 0,-14 1 2 15,-9 9-1-15,-11 9 0 16,-3 15 0-16,-11 16 0 15,-5 16 0-15,2 14-2 0,-1 16-2 16,4 16-7-16,6 11-15 16,-6 12-57-16,22 13-1 15</inkml:trace>
  <inkml:trace contextRef="#ctx0" brushRef="#br0" timeOffset="209876.6713">21647 14826 403 0,'0'0'3'0,"0"0"2"16,0 0 2-16,7 0 1 15,8 0 2-15,8 0 0 0,12-2 0 16,9-3 0-16,9 0-1 15,4 0-5-15,7 0-6 16,1-5-21-16,-1 8-55 16,-4-1-3-16</inkml:trace>
  <inkml:trace contextRef="#ctx0" brushRef="#br0" timeOffset="210258.9803">22507 14679 455 0,'0'0'4'0,"0"0"3"0,-10-4 0 16,10 4 1-16,-7-13 1 16,7 13-1-16,-5-12 1 15,5 2-5-15,7 0-4 16,5 3 0-16,8 0 0 0,3 7 0 15,-4-3 0-15,6 3 0 16,-2 7 0-16,-3 6 0 16,-10 4 0-16,-8 3 0 15,-2 7 0-15,-12-2 0 16,-6 4 0-16,-7 2 0 0,-2-4 0 16,-1 0 0-16,2-5 0 15,1-2 0-15,7-8 0 16,4-2 0-16,14-10 0 0,-3 10 0 15,11-10 0-15,8-6 0 16,7-5-6-16,7-2-12 16,-5-4-26-16,5-3-40 0,0-4-2 15</inkml:trace>
  <inkml:trace contextRef="#ctx0" brushRef="#br0" timeOffset="210610.0951">22504 14362 370 0,'0'0'6'0,"-14"0"4"15,-4 0 0-15,-4 8 2 16,-5 2 2-16,-8 10 2 16,-8 5-1-16,-1 9 2 15,-1 11-5-15,5 6-2 16,3 12-3-16,10 1 0 0,7 3-2 16,15 0-5-16,7-3 0 15,18-8 0-15,10-5 0 16,12-11 0-16,8-10 0 15,12-13 0-15,3-11 0 16,-1-7 0-16,3-12 0 0,0-9 0 16,-7-13 0-16,-8-7 0 15,-6-7 0-15,-17-11 0 0,-4-4 0 16,-15-3 0-16,-10-5 0 16,-15 8 0-16,-10 2 0 15,-8 10 0-15,-8 12 0 16,-1 15 0-16,-6 13 0 15,0 15 0-15,2 11-11 16,9 16-72-16,1 10-3 0</inkml:trace>
  <inkml:trace contextRef="#ctx0" brushRef="#br0" timeOffset="211111.7825">22003 16237 420 0,'0'0'5'15,"0"0"2"-15,-8-4 2 0,8 4 1 16,0 0 0-16,0 0 1 15,-8-10-1-15,8 10 1 16,11-7-5-16,6 4-3 0,8-2-1 16,9-2-1-16,7 0 0 15,5 1-1-15,5-1-1 16,-5 0-1-16,2 2-1 16,-9 2-2-16,-6 0-1 15,-11 2-1-15,-2-2 1 0,-7 3 0 16,-13 0 1-16,9 0-3 15,-9 0-9-15,0 0-25 16,0 0-38-16,0 0 1 16</inkml:trace>
  <inkml:trace contextRef="#ctx0" brushRef="#br0" timeOffset="211659.9939">22604 16059 447 0,'0'0'4'0,"0"0"2"15,0 0 2-15,-5-12 0 16,5 12-1-16,-3-12 1 0,3 12 0 15,3-18-1-15,7 9-3 16,5 1-2-16,2 1-2 16,0 4 0-16,4 3-1 15,-1 3 1-15,-3 4 0 0,0 3-1 16,-9 3 0-16,-4 1 0 16,-1 2 0-16,-6 1 0 15,-1-2 0-15,-8 2 0 16,-6-3 0-16,1 1 0 0,-1-2 0 15,4 0 1-15,1-4-1 16,3 4 0-16,5-6 1 16,5-7-1-16,0 18 1 15,10-11 0-15,2-2 0 0,1 2 0 16,1-2 0-16,-1 0 0 16,4 3 1-16,-4-4-1 15,-13-4 0-15,10 12 0 16,-10-12 1-16,0 13-1 15,-7-8 0-15,-11 3 1 0,-1-4-2 16,-9 4-2-16,-8-3-3 16,-1 3-4-16,-4-6-5 15,-2-2-8-15,-2 0-27 16,6 0-34-16,4-8-2 0</inkml:trace>
  <inkml:trace contextRef="#ctx0" brushRef="#br0" timeOffset="212028.0475">22646 15777 385 0,'0'0'4'0,"-5"-2"2"16,-2 2 1-16,-8 0 3 0,-5 9 2 16,-4 7 2-16,-9 8-1 15,-2 9 2-15,-2 11-3 16,2 6-1-16,3 7-3 15,7 5-2-15,8 1-1 16,9 0-2-16,8-2-3 0,13-6 0 16,12-8 0-16,9-7 0 15,8-8 0-15,6-10 0 16,9-12 0-16,-3-8-3 0,6-5 1 16,-5-15 0-16,-3-10 0 15,-8-9 0-15,-6-8 1 16,-8-8 1-16,-13-12 0 15,-10-4 0-15,-9-8 1 0,-13 2 0 16,-12 3 0-16,-8 11-1 16,-7 11 1-16,-5 13-1 15,-3 23-8-15,-8 26-65 0,4-1-11 16</inkml:trace>
  <inkml:trace contextRef="#ctx0" brushRef="#br0" timeOffset="224422.1997">20227 17744 326 0,'0'0'8'16,"0"0"3"-16,0 0 3 16,0 0 3-16,0-7 1 0,0 7-1 15,-9-8 2-15,9 8 0 16,-15-5-7-16,4 4-5 15,-3 1-1-15,-1 0-2 16,0 4-1-16,-3 1-1 0,2 3 0 16,16-8-3-1,0 0 0-15,-28 16 0 0,3 2-1 16,25-18 2-16,-18 24-1 16,-1 2 1-16,19-26 0 15,-2 24 2-15,-2 1 0 16,4-25 0-16,30 29 2 0,-12-29 0 15,2-7-1-15,2-8 0 16,3-9 0-16,-3-3 0 16,1-8-1-16,-6-5 0 15,8-27 0-15,-5-25-2 16,-10 4 0-16,-10 4 0 0,-5 11 0 16,-7 19 0-16,-6 21 0 15,18 33 0-15,-15 0 0 16,12 10 0-16,1 10 0 15,2 6 0-15,0 0 0 16,2 9 0-16,4 8 0 0,1-4 0 16,1 6 0-16,1 2 0 15,4 0 0-15,4 4-4 16,-2 6-39-16,2-7-44 16,3-3-1-16</inkml:trace>
  <inkml:trace contextRef="#ctx0" brushRef="#br0" timeOffset="224814.9035">20588 17868 428 0,'0'0'6'16,"0"0"3"-16,0 0 1 0,2-15 1 15,-2 15-1-15,5-12 2 16,-5 12-1-16,13-12 1 15,-6 7-10-15,6-3-2 16,-1 1 0-16,0 4 0 16,1-2 0-16,2 5 0 15,-15 0 0-15,0 0 0 0,0 0 0 16,10 2 0-16,2 4 0 16,-2-2 0-16,10 27 0 15,-13-9 0-15,-7-2 0 16,0-1 0-16,-7 1 0 15,-2 3 0-15,0-1 0 0,-3-2 0 16,12-20 0-16,-18 24 0 16,4-1 0-16,14-23 0 15,0 0 0-15,0 0 0 16,0 0 0-16,0 0 0 16,0 0-9-16,2 4-34 15,3-1-41-15,55 12-2 0</inkml:trace>
  <inkml:trace contextRef="#ctx0" brushRef="#br0" timeOffset="225026.129">21237 17801 481 0,'0'0'5'0,"0"0"1"16,0 0 1-16,0 0 0 15,12-3-2-15,-12 3-5 0,16-4 0 16,-7 1 0-16,3 1 0 16,6 2 0-16,-3 0-32 15,0 0-53-15,-1 0-3 0</inkml:trace>
  <inkml:trace contextRef="#ctx0" brushRef="#br0" timeOffset="225179.72">21177 18009 385 0,'0'0'10'16,"0"0"1"-16,0 0 3 16,0 0 1-16,0 0 0 15,0 0 0-15,10-3 1 16,5-4-3-16,32-15-12 16,-22 15-24-16,-6 2-58 0,36-10-2 15</inkml:trace>
  <inkml:trace contextRef="#ctx0" brushRef="#br0" timeOffset="226611.8977">22065 17444 317 0,'0'0'11'0,"0"0"4"16,7-12 3-16,-7 12 6 16,7-8-2-16,-7 8 1 15,8-9-1-15,-8 9 2 16,0 0-9-16,10 0-5 0,-10 0-4 16,2 12-2-16,-2 1-4 15,0 1 0-15,-4 1 0 16,-1 2 0-16,-3 12 0 15,-4-5 0-15,-3 5 0 16,-3 2 0-16,0 1 0 0,2-5 0 16,-5 5 0-16,5-5 0 15,-2 0 0-15,3-2 0 16,2-5 0-16,1-3 0 16,7-2 0-16,2-3 0 0,3-1 0 15,0-11 0-15,18 7 0 16,0-5 0-16,1-2 0 15,6 0 0-15,2-2 0 0,3 2 0 16,0-5 0-16,0 3 0 16,0-1 0-16,0-2 0 15,-3 2 0-15,1 1 0 16,-3 0 0-16,-9-3 0 16,2 5 0-16,-6 0 0 0,-2 0 0 15,-10 0 0-15,11 0 0 16,-11 0 0-16,0 0 0 15,0 0 0-15,-5 9-36 16,5-9-51-16,0 0-2 0</inkml:trace>
  <inkml:trace contextRef="#ctx0" brushRef="#br0" timeOffset="226974.1715">22634 17670 448 0,'0'0'4'16,"0"0"2"-16,0 0 4 16,0 0 0-16,0 0 1 15,0 0 0-15,0 0 0 0,0 0-11 16,0 0 0-16,7 12 0 15,-7 0 0-15,0-12 0 16,0 0 0-16,0 21 0 16,0 1 0-16,0-22 0 15,0 27 0-15,0 0 0 16,0-5 0-16,-2-2 0 16,2 3 0-16,-2-1 0 15,2-2 0-15,-3-1 0 0,3-19-6 16,0 0-31-16,0 11-48 15,0-2-5-15</inkml:trace>
  <inkml:trace contextRef="#ctx0" brushRef="#br0" timeOffset="227376.1133">23158 17613 442 0,'0'0'6'0,"0"0"2"15,0 0 1-15,0 0 0 16,0 0 1-16,0 0 1 0,0 0 2 15,0 0-10-15,13 0-3 16,-13 0 0-16,17 3 0 16,-2-3 0-16,0 0 0 15,2 0 0-15,1 0 0 0,2 0 0 16,2 0 0-16,-2 0 0 16,3 0 0-16,-1 0 0 15,0 0 0-15,-2 0 0 16,0-3 0-16,-3 3 0 15,-1-2 0-15,-7 2 0 0,-9 0 0 16,12-6-33-16,-12 6-55 16,0 0-3-16</inkml:trace>
  <inkml:trace contextRef="#ctx0" brushRef="#br0" timeOffset="227958.699">23859 17287 471 0,'0'0'4'16,"0"0"3"-16,0 0 1 16,0 0-2-16,0 0 1 15,0 0 1-15,3 12-8 0,-3 0 0 16,2 3 0-16,-2 2 0 15,3 5 0-15,-1 4 0 16,0 1 0-16,4 2 0 16,-3 1 0-16,-1 5 0 15,3-1 0-15,-3 1 0 0,1 0 0 16,1-1 0-16,-4-5 0 16,5 1 0-16,-2-7 0 15,-3-8 0-15,0-6 0 0,0-9 0 16,0 0 0-16,0 0 0 15,-8-12 0-15,4-12 0 16,-1-5 0-16,2-19 0 16,-1-27 0-16,1-4 0 0,3 5 0 15,5 2 0-15,9 10 0 16,4 12 0-16,7 18 0 16,3 17 0-16,2 5 0 15,-1 8 0-15,0 2 0 0,-1 7 0 16,-1 9 0-16,-20-7 0 15,6 2 0-15,-8 3 0 16,0 1 0-16,-5-1 0 16,0 4 0-16,-2-4 0 15,-3 4 0-15,-7 0 0 16,-1-1 0-16,-4-2 0 16,-1 0 0-16,-4-3 0 0,2 3 0 15,0-3-12-15,-3 0-25 16,-4 1-49-16,10-3-2 0</inkml:trace>
  <inkml:trace contextRef="#ctx0" brushRef="#br0" timeOffset="228640.1816">24168 17625 413 0,'0'0'8'16,"0"0"3"-16,0 0 2 16,0 0 1-16,0 0 2 15,0 0-1-15,0 0 2 0,0 0-13 16,0 0-4-16,-3-5 0 15,3 5 0-15,0 0 0 16,7-4 0-16,-7 4 0 16,21-3 0-16,-9 1 0 0,5 2 0 15,4 0 0-15,-5 0 0 16,7 0 0-16,0 0 0 16,-2 0 0-16,2 0 0 0,0 2 0 15,-3-2 0-15,-1 3 0 16,1 1 0-16,-8 1 0 15,1 1 0-15,-13-6 0 16,12 17 0-16,-12-17 0 0,-2 14 0 16,-5-4 0-16,-6 3 0 15,-2-1 0-15,0 0 0 16,1 2 0-16,-4 0 0 16,3-4 0-16,-3 2 0 15,4 0 0-15,1 0 0 0,1 0 0 16,5-1 0-16,7-11 0 15,-8 18 0-15,8-18 0 16,0 0 0-16,17 17 0 0,-5-14 0 16,-12-3 0-16,41 4 0 15,-20-1 0-15,2-3 0 16,2 2 0-16,0-2 0 16,-2 0 0-16,1 0 0 15,-4 0 0-15,0 0 0 16,0 0 0-16,-3 0 0 0,-5 0 0 15,-12 0 0-15,21 0 0 16,-21 0 0-16,12 0 0 16,-12 0 0-16,0 0-12 15,0 0-78-15,0 0-3 0</inkml:trace>
  <inkml:trace contextRef="#ctx0" brushRef="#br0" timeOffset="229362.2621">19509 17186 329 0,'0'0'9'0,"0"0"4"16,0-14 5-16,0 14 2 16,-4-13-1-16,4 13 1 0,0 0 0 15,-4 6 2-15,4 8-9 16,0 11-4-16,0 5-3 15,0 6-2-15,0 13 2 16,0 2-3-16,0 9-3 16,4 1 0-16,-2 9 0 15,0 5 0-15,1 1 0 0,-1 6 0 16,-2-6 0-16,3 4 0 16,-3-3 0-16,2 2 0 15,0-10 0-15,-2-9 0 16,3-6-7-16,-3-3-6 15,0-51-11-15,0 33-17 16,0 2-42-16,0-35-2 0</inkml:trace>
  <inkml:trace contextRef="#ctx0" brushRef="#br0" timeOffset="230614.7054">19597 16818 242 0,'0'0'9'0,"0"0"4"16,0 0 3-16,0-10 1 0,0 10-1 15,7-10 2-15,-7 10 0 16,17-7 2-16,-4 7-8 0,1-3-4 15,9 3-2-15,4 3 0 16,8 1 0-16,7-1 0 16,12 0 0-16,9-1-1 15,9-2 0-15,10 0 0 16,15-8-1-16,10 1 0 0,12-2 0 16,8-2-1-16,5 1-1 15,4 2 1-15,4 2-1 16,-1 0 0-16,-5 1-1 15,-7 1 0-15,-5-2-1 0,-5 2 1 16,-4-1-1-16,2-5 1 16,-8 0 0-16,7-2 2 15,1 0-2-15,-3-4 0 16,2 2 1-16,-2 1 0 0,-3 1 0 16,-1 2 0-16,-2 3-1 15,-2 2-1-15,-1 2 1 16,-7 0 0-16,-1 2 0 15,1 1 0-15,2-3-1 0,-6 3 1 16,0-3-1-16,-6 1 1 16,1 2-1-16,-2-3 0 15,-5 3 1-15,-1 0 0 16,-1-2-1-16,-7 2 2 0,0 0-2 16,0-3 2-16,-1 3-1 15,-4 0 0-15,5 0 1 16,-4 0-1-16,4 0 0 15,0 0-1-15,-2 3 1 0,0-1 0 16,1 1-1-16,-7-1 0 16,1 4 1-16,-6-6-1 15,-5 1 1-15,-2 2-1 16,-10-3 0-16,-3 0 1 16,-5 0-1-16,-3 0 1 15,-6-3-1-15,1-1 1 0,-5-1-1 16,-2 0 1-16,-1-2 0 15,0-2-1-15,-5 4 1 0,0 1-1 16,-12 4 1-16,16-8-1 16,-16 8 0-16,9-3 1 15,-9 3-1-15,0 0 0 16,0 0-1-16,0 0 1 0,0 0-1 16,0 0 1-16,0 8 0 15,0 2-1-15,-7 8-1 16,2 4 3-16,-8 5 1 0,1 12 0 15,-2 6 2-15,-6 7-4 16,2 8 0-16,-4 5 0 16,-3 6 0-16,12-31 0 15,1 4 0-15,-3 4 0 16,0 3 0-16,1 4 0 16,-2 7 0-16,4-2 0 0,-1 3 0 15,1 2 0-15,-1 8 0 16,1-7 0-16,0 5 0 15,2 1 0-15,-2 2 0 16,5-2 0-16,-6 3 0 16,5-6 0-16,-1-4 0 0,0-11 0 15,2 5 0-15,2-9 0 16,1-1 0-16,-1-6 0 16,-3-4 0-16,8-39 0 15,-5 33 0-15,0 1 0 16,-2-11 0-16,2 1 0 15,5-24 0-15,-13 23 0 16,1 1-68-16,12-24-20 16</inkml:trace>
  <inkml:trace contextRef="#ctx0" brushRef="#br0" timeOffset="231682.3004">19494 17222 228 0,'0'0'4'0,"0"0"2"16,0 0 2-16,0 0 5 16,0-12 3-16,0 12 2 15,-5-8 2-15,5 8 1 16,-2-10-3-16,2 10 0 15,-5-18-2-15,3 9-4 0,2-4-1 16,-3 1-2-16,3-3 0 16,-2-2-2-16,2 0-1 15,0-6 0-15,0 3-2 16,2 1 1-16,1-4-2 0,1 1 0 16,-1 2 0-16,-1 2 1 15,1 3-1-15,-1 3 0 16,-2 3 0-16,0-2-1 15,0 11 1-15,0-9-1 0,0 9 0 16,2-10-1-16,-2 10 0 16,3-12 0-16,-3 12 0 15,6-11 0-15,-6 11 0 16,7-15-1-16,-7 15 1 16,7-12 0-16,-7 12 0 0,10-12-1 15,-10 12 1-15,10-12 0 16,-10 12-1-16,0 0 1 15,7-8 0-15,-7 8 0 16,0 0 0-16,0 0 0 16,0 0 0-16,5-10 0 15,-5 10-1-15,3-8 0 0,-3 8-2 16,4-10-4-16,-4 10-6 16,0 0-12-16,11 4-45 0,-11-4-17 15</inkml:trace>
  <inkml:trace contextRef="#ctx0" brushRef="#br0" timeOffset="232815.2513">19571 18519 306 0,'0'0'6'15,"0"0"1"-15,0 0 3 16,0 0-1-16,0 0 2 16,0 0 1-16,0 0 3 15,0 0 0-15,0 0-5 16,0 0-1-16,0 0 0 0,0 0 0 16,0 0-1-16,0 5 0 15,0 1-1-15,35 36-1 16,-12-35 1-16,11 5-3 15,45 13 1-15,-26-21 0 16,7 4-2-16,6-5 1 0,12 0 0 16,4-3-1-16,7 0-1 15,3-8 0-15,8 2 0 16,2 0-1-16,2 0 1 16,3-1-1-16,3 3 0 15,-4-6-1-15,6 4 1 16,-5-1 1-16,5 2-2 15,0-2 1-15,-1 2 0 0,1 0 0 16,-4 2 1 0,0-2-2-16,-5 3 0 0,3-4 0 15,-1 4 0-15,-5-1 0 16,-4 2 0-16,3-2 0 16,-1 3 0-16,-1 0 0 15,-3 0 0-15,1 0 0 16,-6 0 0-16,-2 0 0 15,-2 3 0-15,-6-2 0 0,-1 2 0 16,-4-1 0-16,-2 4 0 16,-2 0 0-16,-6-5 0 15,1 2 0-15,-3 2 0 16,2 0 0-16,-4 0 0 16,0-3 0-16,-1 1 0 15,-1 2 0-15,-1-3 0 0,0 3 0 16,-4-2 0-16,1-3 0 15,-7 2 0-15,3 0 0 16,-3 4 0-16,1-4 0 16,-4-2 0-16,1 2 0 15,0-2 0-15,-6 3 0 16,-39-3 0-16,38 0 0 16,-1 2 0-16,-2-2 0 15,-1 2 0-15,-4 1 0 16,0 0 0-16,-5-3 0 0,3 2 0 15,-9-2 0-15,4 3 0 16,-23-3 0-16,27 0 0 16,-2 1 0-16,-25-1 0 15,0 0 0-15,10 0 0 0,3 0 0 16,-1 0 0-16,-3 3 0 16,-9-3-13-16,0 0-75 15,0 0-3-15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14T07:25:20.747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1041 10201 224 0,'0'0'8'0,"-15"0"2"16,15 0 4-16,-13-3 1 0,4 3 2 15,9 0-1-15,-21 0 1 16,9 0-3-16,12 0-5 16,0 0-3-16,0 6 0 15,0-6 0-15,28 10 2 0,-3-3-1 16,17-2 2-16,15 0 2 15,10 0-1-15,11-2 0 16,9-3-1-16,12 0-2 16,7 1-2-16,9-1-2 0,9 0 1 15,-5 0-1-15,8-1-2 16,1 1 0-16,-7 0-1 16,-5 0 0-16,-1 1 0 15,-12 2-3-15,-11 5-3 16,-14-3-5-16,-8 2-9 0,-18-5-19 15,-11 1-35-15,-7 2-8 16</inkml:trace>
  <inkml:trace contextRef="#ctx0" brushRef="#br0" timeOffset="348.116">1277 10335 104 0,'0'0'12'0,"16"3"6"15,10 2 6-15,19-5 3 0,22 1 1 16,16-1-1-16,34 0-1 16,12 0-3-16,25-4-35 15,13 4-44-15,-4-2-9 0</inkml:trace>
  <inkml:trace contextRef="#ctx0" brushRef="#br0" timeOffset="1183.8066">772 15698 314 0,'0'0'0'0,"0"0"-3"16,0 0 1-16,8 2 3 15,2 6 3-15,5 1 5 0,5 3 1 16,17 0 2-16,10 0 3 15,15 0 2-15,18 0-1 16,8-5-2-16,11-1-2 0,7-4-3 16,16-2-4-16,0-5 0 15,-1-2-4-15,-1-3 3 16,-6-2-2-16,-1-1-3 0,-7 3-5 16,-12 0-5-16,-19 0-5 15,-12 6 0-15,-19 1-2 16,-14 3 2-16,-15 3 3 15,-15-3 4-15,-18 14 7 0,-4-6 5 16,-7 0 7-16,-1 1 1 16,10-1 1-16,-8-4-6 15,16 2-4-15,2-4-23 16,0-2-47-16,10 0-5 16</inkml:trace>
  <inkml:trace contextRef="#ctx0" brushRef="#br0" timeOffset="3212.1173">3095 13568 252 0,'0'0'11'15,"0"0"5"-15,0 0 3 16,-12 3 5-16,12-3 1 0,-11 1 3 16,11-1 2-16,0 0-1 15,-7 0-9-15,7 0-5 16,-5-6-4-16,2-5-5 15,3-4 0-15,8-3-4 16,1-6-1-16,9-8 1 0,5-5-1 16,11-5 1-16,11-2 0 15,5-4 2-15,9-7-2 16,8 8 1-16,3-2-3 16,0 6 0-16,2 7 0 0,-1 6 0 15,0 3 0-15,-7 9 0 16,-6 6 0-16,-1 2 0 15,-13 8 0-15,-2 2 0 16,-6 0 0-16,-10 0 0 0,-6 2 0 16,-7 3 0-16,-3-2 0 15,-10-3 0-15,10 4 0 16,-10-4 0-16,0 0 0 16,0 10 0-16,0-10-40 15,0 0-45-15,0 0-2 16</inkml:trace>
  <inkml:trace contextRef="#ctx0" brushRef="#br0" timeOffset="13394.3055">2520 10314 5 0,'0'0'18'0,"0"0"3"16,7-9 0-16,-7 9 2 15,0-11 0-15,0 11-1 16,0-9-6-16,0 9-4 16,-7-12-8-16,7 12 1 0,-18-12-2 15,2 7 1-15,6 0-1 16,-8 2-1-16,3 1 0 16,-7-1-1-16,2 3 0 0,-5 3-2 15,-3 2 0-15,4 5-2 16,-9 2 1-16,1 0 1 15,-3 5 0-15,0 9 0 16,1-10-2-16,2 12 1 0,4-6 1 16,1 5-2-1,-1 1 1-15,1 6 0 0,3 2 0 16,-4 0 2-16,-2 6 0 16,1 5 0-16,-1 5 0 15,-6 1 0-15,10 8 0 0,-7 6 0 16,4 0-2-16,1 7 0 15,3 1-1-15,-2 1-1 16,2 6 3-16,-3-3 0 16,1 8 2-16,5 0 1 0,-1 2 2 15,-2 0 2-15,5 3 2 16,6-3 0-16,-7 5 1 16,7 3 0-16,3-8 0 15,-1 8 1-15,0 0-2 16,7-1 1-16,-3 6-2 0,1 7-1 15,2-3 0-15,5 3-1 16,0 0 0-16,0-2 2 16,8 1-1-16,-4 4-1 15,9-10 0-15,-3 2 0 16,7-5-1-16,-4 0 2 0,-1-5-2 16,1-3 0-16,4 1-1 15,-2 0 2-15,-3-6 0 0,6-4 1 16,-4 0-1-16,4-5 2 15,5-6-1-15,1 4 1 16,-4-8-1-16,0-5 1 0,2-3 0 16,3 1 0-16,-2-8 0 15,2 3-4-15,2-6 0 16,1-3 1-16,1 0 0 16,4-4 0-16,-3 3 0 15,2-6 0-15,-2 0 0 16,0-1 1-16,-1 1 0 15,-5-2 0-15,6-2-1 0,4 0 1 16,-6-1-3-16,6-4 1 16,3 0 1-16,0 2 0 15,0-2-1-15,3 5 0 0,2-8-1 16,-2 6-1-16,0-4 0 16,0-2-1-16,-3 3 1 15,2-8-2-15,-3-5 1 0,1 1-1 16,-5-6 2-16,3-2 1 15,-1-3-1-15,3-1 1 16,1-6-1-16,0 0 1 16,3-8 0-16,0-2 0 15,1-3-2-15,0-1 1 0,3-3-1 16,-3-3 1-16,1-1-1 16,1 0 0-16,-2 1 0 15,1-2 0-15,-4-2 1 16,6-5 1-16,-3 2-1 0,0-2 0 15,3-7 0 1,-3 2 0-16,4-6-1 0,-2-2-1 16,3 0 1-16,-7-5-1 15,2-2 1-15,-4-3-1 0,-1-1 1 16,-2-1-1-16,-6 0 1 16,-4-1 1-16,0-2-1 15,-5 2 0-15,-2-3 0 0,-4-3 0 16,-3 1 0-16,1-3 0 15,-5-2 0-15,1-3-1 16,-3-10 0-16,0 1 1 16,-1 0 0-16,1-2 0 15,-2-2 0-15,-1 1-1 0,1 1 1 16,0 6-1-16,-1-2 1 16,-2 5-2-16,0 6 1 15,0-3 1-15,0 2 0 16,0-1 0-16,-5-4 0 15,5 4 0-15,-3-4 1 0,3-2 1 16,0 0-2-16,0 5 0 16,0 3 1-16,-2 4-1 15,-3 3 0-15,0 3 1 0,0 0-1 16,-2 1 0-16,-1-1 1 16,1-4 0-16,-3 2 0 15,3-6-1-15,-1-2 1 0,0 1-1 16,-1-1 1-16,-2 2-1 15,-1 0 1-15,2 8-1 16,-3-1 1-16,4 6 1 16,-3 2 0-16,-1 0 0 0,1 5 1 15,1-3-1-15,-1 0 0 16,3 1 0-16,-4-6 0 16,1 1-1-16,-2 0-1 15,2-6 1-15,0 3-1 16,-3 0 1-16,1 5 0 15,1-1-1-15,-4 7 1 0,4 1 0 16,-2 2 0-16,0 2-1 16,0-2 3-16,-2 1-5 15,0-2 1-15,-1-1 0 0,0-2 1 16,-1 0-1-16,1-3 0 16,-1 4 0-16,-1 0 0 15,-1 2 1-15,2 1 1 0,-3 4-1 16,4 2 0-16,-2 0 1 15,0 2 0-15,0 3-1 16,3 0 1-16,-1-2 0 16,-1 5-1-16,-4 0 0 0,6-3 0 15,-5 7 0-15,2-6 0 16,-3 10-1-16,-4-7 2 16,4 8 0-16,-7 0-1 15,4 8 2-15,-4-4-2 16,-2 4 0-16,-2 2 0 15,2 3 0-15,0 2 0 0,0 0 0 16,-5 0 0-16,-3 0 0 16,0 0-2-16,-9 0 1 15,1 5 1-15,-7-3 0 16,-1 5 1-16,-6 2 1 0,7 0-2 16,-5 3 0-16,5 8 0 15,0 2 0-15,0 6 0 0,9 5 0 16,-4 10-8-16,10 10-4 15,3 18-24-15,1 14-49 16,7 4-3-16</inkml:trace>
  <inkml:trace contextRef="#ctx0" brushRef="#br0" timeOffset="17335.8666">2279 14568 102 0,'0'0'2'0,"0"0"2"0,0 0-1 15,-2 18 6-15,2-18 2 16,0 22 6-16,7-10 4 15,3 8 2-15,2-1 1 0,6 1 0 16,-3 6-1-16,7-4-3 16,3 0-3-16,-1-2-3 15,12 5-2-15,-4-7-2 16,8 3-1-16,-3-6 0 16,11-2-1-16,-4 1 1 0,1-2-1 15,2-1 2-15,3-1-3 16,0 0 1-16,-3-3-1 15,7 1-2-15,1-4 0 16,3 2 0-16,-4-2-1 16,8-1 0-16,-3-1 0 15,3 1-1-15,6-3 1 0,-8 0 0 16,5 0 0-16,-6 0-2 16,1 0 0-16,-3 2-1 0,-3-2 0 15,-1 0-1-15,-3 2 1 16,-1-2-1-16,-2 0 0 15,0 0 2-15,-2-2 0 16,0-3 0-16,-2-2 0 0,-2-1 1 16,-1 1-1-16,0-3 0 15,0-2 0-15,-6 0 0 16,1 2 0-16,-5-4 1 16,0 0-1-16,-3-1 0 15,1-2 0-15,-6-5 1 0,3 1 0 16,0-3-1-16,-3 2 0 15,3-3 0-15,0-2 0 16,0 1-1-16,0 3 0 16,-3-2 1-16,-2 0-1 15,0 2 1-15,0-1-2 0,-3 1 0 16,-2 2 0-16,-5-3 0 16,0 3 0-16,0 1 0 0,-2 0 0 15,-3 1 0-15,-1 1 0 16,-1 0 0-16,2 3 0 15,-5-2 0-15,0 5 0 16,2 0 0-16,-2 0 0 0,0-5 0 16,0 2 0-16,0 1 0 15,0-3 0-15,-2 0 0 16,2-1 0-16,-3 1 0 16,-2-1 0-16,1-2 0 15,-1 6 0-15,1-1 0 16,0 3 0-16,-1-1 0 0,-2 4 0 15,2-1 0-15,-3-1 0 16,8 11 0-16,-10-12 0 16,10 12 0-16,-10-10 0 15,10 10 0-15,0 0 0 0,-9-10 0 16,9 10 0-16,0 0 0 16,0 0 0-16,0 0 0 0,-11-10 0 15,11 10 0-15,0 0 0 16,0 0 0-16,0 0 0 15,0 0 0-15,0 0 0 16,0 0 0-16,0 0 0 16,0 0 0-16,0 0 0 0,0 0 0 15,0 0 0-15,0 0 0 16,0 0 0-16,0 0 0 16,-2-9 0-16,2 9 0 15,0 0 0-15,0 0 0 0,0 0 0 16,0 0 0-16,0 0 0 15,-7-5 0-15,7 5 0 16,-8 5 0-16,6 4 0 16,-6 9 0-16,-2 4 0 15,3 1 0-15,-6 4 0 0,1 2 0 16,-6 1 0-16,6-3 0 16,-1-4 0-16,1-4 0 0,5-4 0 15,0-5 0-15,7-10 0 16,-13 10 0-16,13-10 0 15,0 0 0-15,0 0 0 16,0-15 0-16,2 0 0 16,5-7 0-16,1 0 0 0,2-6 0 15,0-1 0-15,0-3 0 16,5 2 0-16,-2 3 0 16,-4 2 0-16,1 5 0 15,0 3 0-15,-7 7 0 0,2 2 0 16,-5 8 0-16,0 0 0 15,9-6 0-15,-9 6 0 16,21 0 0-16,-9 2 0 16,8 2 0-16,0 2 0 15,2-2 0-15,5 4 0 0,-2-3 0 16,3 2 0-16,-1 1 0 16,-2-8-3-16,-11 5-83 0,16-5-2 15</inkml:trace>
  <inkml:trace contextRef="#ctx0" brushRef="#br0" timeOffset="19659.2087">10222 10749 293 0,'0'0'6'0,"0"0"2"16,0 0 3-16,0 0 3 0,0 0-1 16,0 0 2-16,0 0 1 15,0 0 0-15,0 0-6 16,0 0-3-16,0 0-3 15,0 0-1-15,10 0-1 0,2 0 0 16,3 2 0-16,5 0 1 16,8 4 0-16,0-4 1 15,11 4 0-15,0-5-1 0,5 2 1 16,4 2-1-16,2-3 0 16,7-2-1-16,3 2 1 15,2 1-1-15,5 0-1 16,5-3 1-16,3 2-1 0,-1-2-1 15,1 2 1-15,2-2-1 16,0 3 1-16,2-3-1 16,-1 3 0-16,-2-3 1 15,2 0-1-15,2 0 1 16,-1 0 0-16,3 0-1 0,-3-3 1 16,3 0 0-16,-2 3-1 15,-1-2 1-15,-4 2-1 16,-3 0 0-16,-3 0 0 15,-6 0 0-15,-9 0 0 16,-4 0 0-16,-10 0 0 16,-10 0 0-16,-5 0 0 0,-10 2 0 15,-3-2 0-15,-12 0 1 16,10 0 0-16,-10 0 1 0,0 0 0 16,0 0 1-16,0 0 0 15,0 0 0-15,0 0 0 16,0 0-1-16,0 0 0 0,0 0-2 15,0 0-2-15,0 0-5 16,0 0-8-16,-5 0-30 16,5 0-38-16,0 0-3 15</inkml:trace>
  <inkml:trace contextRef="#ctx0" brushRef="#br0" timeOffset="20185.3395">12561 10644 372 0,'0'0'4'0,"0"0"0"16,0 0 3-16,0 0-1 16,0 0 0-16,5 0 1 0,-5 0 1 15,23 0 1-15,-9 0-3 16,9 0-1-16,4 0-1 15,3 3 0-15,2 2 0 0,5 0 0 16,-2 5-2-16,2-1 0 16,-7 4-1-16,-3-3-1 15,-4 5 0-15,-5 0 1 16,-11 5 0-16,-7 2 0 0,-5 3 0 16,-15 4 0-16,-3 1 1 15,-9 2 0-15,0 0 0 16,-1-4-1-16,1-3 2 15,5-3-1-15,4-5 0 16,9-5 0-16,2-5 0 0,12-7-1 16,-11 8 1-16,11-8 0 15,0 0-2-15,0 0 1 16,0 0 0-16,0 0 0 16,0 0 0-16,0 0 0 0,0 0 1 15,0 0 0-15,0 0 1 16,0 0 0-16,0 0 0 15,0 0-1-15,0 0 1 16,0 0-1-16,0 0-1 0,0 0-1 16,0 0-3-16,0 0-2 15,0 0-7-15,0 0-12 16,0 0-47-16,0 0-15 0</inkml:trace>
  <inkml:trace contextRef="#ctx0" brushRef="#br0" timeOffset="30555.3327">10863 11853 340 0,'0'0'0'15,"0"0"1"-15,0 0 2 0,7-7 3 16,3 0 2-16,8-9 2 15,7 2 1-15,12-6 1 16,2-2-2-16,11-1-2 16,3-2-5-16,2 6-7 0,-4 4-9 15,-3 6-8-15,-11 5-5 16,-12 4-5-16,-13 10 1 16,-12 5 3-16,-17 7 11 15,-13 3 15-15,-4 5 12 0,-9 0 13 16,1-3 6-16,-3 0 5 15,8-7 0-15,9-5-1 16,14-4-8-16,14-11-9 16,9-3-5-16,28-12-9 15,14-11-12-15,15-3-68 0,14-1-2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14T07:29:46.4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9802 10721 196 0,'0'0'1'16,"0"0"0"-16,0 0 3 0,0 0 4 16,9 0 4-16,-9 0 2 15,18 0 5-15,-8 0 0 16,7-3 2-16,3 3-1 15,5 0-2-15,5-1-3 0,2-2-3 16,3 3-2-16,5-3-3 16,2 1-1-16,0 2-1 15,8-6-1-15,0 4-1 16,-1-3-1-16,6 1 0 0,0-2 0 16,4 2-1-16,-1-2 1 15,1-1-1-15,4 2 0 16,-6-2 0-16,0-1 0 15,-1 3 0-15,2-4 0 0,-3 3 0 16,-1 0 0-16,-1 0 0 16,-2 1-1-16,2 0 1 15,-3 3 0-15,-6-4 0 16,2 1 0-16,-5 5-1 0,-1-4 1 16,-2 1-1-16,-1 3 1 15,-10-2-1-15,1-1 1 16,-4 1-1-16,-1 2 1 15,-3-2-1-15,-3 2 0 0,-4-3 1 16,-6 3-1-16,-7 0 0 16,13-3 1-16,-13 3 0 15,0 0-1-15,0 0 1 16,0 0 0-16,0 0-1 0,0 0 0 16,0 0-1-16,0 0-2 15,0 0-1-15,0 0-2 16,0 0-4-16,0 0-6 15,0 0-20-15,10 13-35 0,-10-13-8 16</inkml:trace>
  <inkml:trace contextRef="#ctx0" brushRef="#br0" timeOffset="863.5776">9797 10657 219 0,'0'0'5'0,"0"0"6"15,12-2 5-15,-3 2 2 16,7-3 3-16,9 0 0 0,5 1 4 15,4-1-1-15,8 2-3 16,6-3-3-16,7 4-5 16,2 0-2-16,5 0-2 15,3 0-1-15,4 4-3 0,3-3-1 16,5 2-1-16,0-3 0 16,3 2-1-16,7-2 0 15,0 0-1-15,-2 0 0 16,1 0-1-16,1-5 1 15,-7 4 0-15,0-5-1 16,-11 4 1-16,-7-4-1 0,-9 3 1 16,-14 2-1-16,-6-1 1 15,-13-2 0-15,-8 2 0 16,-12 2 0-16,12 0 0 0,-12 0 1 16,0 0-1-16,0 0-2 15,0 0-4-15,0 0-9 16,0 0-23-16,0 0-44 15,-7 6-2-15</inkml:trace>
  <inkml:trace contextRef="#ctx0" brushRef="#br0" timeOffset="1349.2068">9963 10935 252 0,'0'0'1'16,"0"0"2"-16,0 0 6 15,0 0 3-15,18 0 1 16,4 0 5-16,13 0 2 0,9 0 1 16,18 2 1-16,8-2-2 15,12 0-3-15,10 0-4 16,2 0-1-16,14-8-3 16,-2 3-2-16,6-2-2 15,3 0 0-15,-3-1-2 16,-6 0 0-16,-6 4-1 0,-11-1-1 15,-11 2 0-15,-19-2 0 16,-12 3 0-16,-15 2-1 0,-9 0 1 16,-10 0 0-16,-13 0 1 15,0 0-1-15,0 0 0 16,0 0-1-16,0 0 0 0,0 0-3 16,0 0-4-16,-8 0-8 15,8 0-17-15,0 0-44 16,-8 5-8-16</inkml:trace>
  <inkml:trace contextRef="#ctx0" brushRef="#br0" timeOffset="5023.7548">12337 11982 374 0,'0'0'7'0,"0"0"5"16,0 0 2-16,0 0 1 16,0 0 2-16,0 0 0 15,0 0 2-15,0 0 0 16,0 0-6-16,-5-7-9 0,5 7-4 16,0 0 0-16,-12 12 0 15,7 1 0-15,-3 1 0 16,5 6 0-16,1 2 0 15,0 1 0-15,2-1 0 0,2 0 0 16,9-4 0-16,1-6 0 16,8-5 0-16,2-2 0 15,3-5 0-15,-5-5 0 0,5-4 0 16,-6-6 0-16,-1-5 0 16,-8 1 0-16,-6-4 0 15,-4 0 0-15,-2 1 0 0,-5 5 0 16,-10-1 0-16,-3 8 0 15,-3 6 0-15,0 4 0 16,-1 4 0-16,2 9 0 16,-1 2 0-16,9 0 0 15,1 5 0-15,3-1 0 16,8 1 0-16,4-5 0 0,8 2 0 16,5-4 0-16,7-6 0 15,3-4 0-15,2-3 0 16,1-3 0-16,2-4 0 15,-5-8 0-15,-5-4 0 0,-6-2 0 16,-2-4 0-16,-6 6 0 16,-6-1 0-16,-11 2 0 15,-3 4 0-15,-4 6 0 0,-4 6 0 16,-5 2 0-16,4 6 0 16,3 11 0-16,0-2 0 15,6 2 0-15,2-3 0 0,8 3 0 16,4-2 0-16,8-6 0 15,9-1 0-15,3-5 0 16,5-3 0-16,-2 0 0 16,4-6 0-16,-2-8 0 0,-3-3 0 15,-4 2 0-15,-8-2 0 16,-3 0 0-16,-7 5 0 16,0-5 0-16,-7 8 0 15,-6 4 0-15,-2 3 0 16,-3 2 0-16,4 7 0 15,-4 1 0-15,4 4-5 0,1 3-22 16,1 0-23-16,2 0-37 16,10-3-1-16</inkml:trace>
  <inkml:trace contextRef="#ctx0" brushRef="#br0" timeOffset="5560.8529">12623 11855 353 0,'0'0'7'0,"0"0"5"15,-9-12 2-15,9 12 1 16,-18-12 1-16,2 4 1 0,-3 4 0 16,-4-1 1-16,-6 5-6 15,-4 0-4-15,-4 7-2 0,-3 8-1 16,-7 4 0-16,2 9-2 16,1 7 0-16,2 4-3 15,6 4 0-15,6 1 0 16,11 6 0-16,6-3 0 15,13 1 0-15,8-7 0 0,11-7 0 16,14-4 0-16,7-5 0 16,7-7 0-16,8-9 0 15,2-9 0-15,5-2 0 16,-2-10 0-16,-3-10 0 16,-4-4 0-16,-12-6 0 0,-3-5 0 15,-13-6 0-15,-8-3 0 16,-12-6 0-16,-5 3 0 15,-15 0 0-15,-8 3 0 0,-12 12 0 16,-6 1 0-16,-9 18 0 16,-2 10 0-16,-5 8 0 15,2 9 0-15,7 13 0 0,6 0 0 16,20-5-51-16,10 12-38 16</inkml:trace>
  <inkml:trace contextRef="#ctx0" brushRef="#br0" timeOffset="6808.5885">10916 10587 263 0,'0'0'5'0,"0"0"2"16,0 0 1-16,0 0 1 15,0 0 3-15,0 0 2 0,7 0 2 16,7 0 0-16,4 0-1 16,5 0-3-16,7 0 2 15,7 0-2-15,7 0-1 16,11 0-2-16,2 0-1 15,3 0-1-15,4 0-1 0,3 0-1 16,1-2-2-16,-1-3 0 16,0 3-1-16,-5-1 0 15,-2-2-1-15,-3 5 0 0,-5-2 0 16,-7-1 0-16,-3 1 0 16,-10-1-1-16,-2 3 1 15,-10 0 0-15,-7-2 0 16,-1 2 0-16,-12 0 0 15,7-3 0-15,-7 3 1 16,0 0-1-16,0 0 1 0,0 0-1 16,0 0-1-16,0 0-3 15,0 0-7-15,0 0-24 16,13 0-47-16,-13 0-2 0</inkml:trace>
  <inkml:trace contextRef="#ctx0" brushRef="#br0" timeOffset="7328.3881">11311 10917 298 0,'0'0'7'16,"0"0"2"-16,0 0 2 0,0 0 0 16,0 0 0-16,-6 5 1 15,6-5 4-15,6 4 2 16,11-4-5-16,3 0-2 15,10 0 0-15,7 0 1 0,11-2 0 16,8-3-1-16,7-3-2 16,4 1-2-16,5 0-1 15,-3 2-2-15,1-2 0 16,-5-1-2-16,-1 6 0 16,-4-5-1-16,-5 4 0 0,-11 1 0 15,-7-1-1-15,-5 0 0 16,-4 3 1-16,-8 0-1 15,-10 0 0-15,-10 0 1 16,13 0-1-16,-13 0 1 0,0 0 0 16,0 0 0-16,0 0 0 15,0 0-1-15,0 0-1 16,0 0-4-16,0 0-6 0,-11 0-15 16,11 0-58-16,-12 8-3 15</inkml:trace>
  <inkml:trace contextRef="#ctx0" brushRef="#br0" timeOffset="9291.0502">12058 10495 293 0,'0'0'11'0,"0"0"3"16,0-9 6-16,0 9 2 0,0-10 4 16,0 10-1-16,-2-8 2 15,2 8-2-15,0 0-8 16,0 0-6-16,0 0-6 0,0 0-3 16,0 0-1-1,0 18-1-15,0 6-1 0,0 9-1 16,0 6 2-16,0 8-1 15,0 10 3-15,0 8 0 16,0-3 0-16,0 0 1 0,2-2 0 16,1-9 1-16,3 4-4 15,-4-8 0-15,3-5 0 16,0-7 0-16,0-6 0 0,-3-4 0 16,-2-5 0-16,2-5 0 15,-2-15 0-15,3 10 0 16,-3-10 0-16,0-10 0 15,0-10 0-15,0-7 0 0,-3-11 0 16,1-6 0-16,0-16 0 16,-3-4 0-16,0-6 0 15,0-4 0-15,3 3 0 16,-4-4 0-16,6 7 0 16,0 0 0-16,0 8 0 0,0 6 0 15,0 7 0 1,0 10 0-16,2 3 0 0,2 11 0 15,-2 3 0-15,-2 10 0 16,0 10 0-16,0 10 0 0,0 15 0 16,0 7 0-16,2 12 0 15,1 9 0-15,-1 12 0 16,3 6 0-16,0 3 0 0,0-5 0 16,3-2 0-16,-3-2 0 15,2-8 0-15,0-7 0 16,-2-7 0-16,1-9 0 0,-1-5 0 15,-3-9 0 1,3-3 0-16,-5-10 0 0,0-7 0 16,0 0 0-16,0-7 0 15,-7-10 0-15,-2-10 0 16,2-6 0-16,-2-9 0 16,-1-7 0-16,-3-8 0 0,3-2 0 15,1-4 0-15,0 4 0 16,2-1 0-16,0 5 0 15,2 9 0-15,5 1-2 16,-2 8 2-16,2 6 0 0,0 0-1 16,0 12 1-16,0-4 0 15,2 5 0-15,1 6-1 16,-3 5 2-16,0 7-1 0,0-11 0 16,0 11 0-16,0 0-1 15,0 0 1-15,0 0-1 16,0 0-1-16,0 0 0 15,0 0 0-15,0 0-1 0,0 0 2 16,16 0-1-16,0 0 2 16,9 4-1-16,5-4 1 15,7 2 2-15,10 1-1 16,5-3 1-16,8 0 0 16,-1 0-1-16,4-3 0 0,-4-3 0 15,1 2 0-15,0-1 0 16,-10 0-1-16,-6-1 1 15,-7 2-1-15,-7 1 0 16,-5 1 0-16,-7-1 0 16,-9 3 0-16,-9 0 1 0,12 0-1 15,-12 0 0-15,0 0 1 16,0 0 2-16,0 0-3 0,0 0 0 16,0 0 0-16,0 0 0 15,0 0 0-15,0 0 0 16,0 0 0-16,0 0 0 0,0 0 0 15,0 5 0-15,-2 2 0 16,-3 11 0-16,0 5 0 16,1 4 0-16,1 8 0 15,-2 7 0-15,-3 5 0 0,6 2 0 16,-1 3 0-16,1-2 0 16,2-1 0-16,0 1 0 15,-3-3 0-15,3-3 0 16,0-3 0-16,3-5 0 15,-1-1 0-15,3-2 0 16,0-6 0-16,1-3 0 0,-1-4 0 16,-3-2 0-16,3-6 0 15,-3-2 0-15,-2-10 0 16,5 13 0-16,-5-13 0 0,0 0 0 16,0 0 0-16,0 0 0 15,0 9 0-15,0-9 0 16,0 0 0-16,-5 10 0 15,5-10 0-15,-14 12 0 0,-2-7 0 16,2 0 0-16,-6 0 0 16,-8-2 0-16,-6-1 0 15,-6-2 0-15,-5 3 0 0,-10-3 0 16,1 0 0-16,-3-3 0 16,-3 1 0-16,0-1 0 15,8 0 0-15,2 1 0 16,6 0 0-16,4-1 0 15,10 1 0-15,3-1 0 16,9 3 0-16,1-2 0 0,9 2 0 16,8 0-15-16,-5-10-69 15,5 10-5-15</inkml:trace>
  <inkml:trace contextRef="#ctx0" brushRef="#br0" timeOffset="10425.3333">12265 11254 323 0,'0'0'8'0,"0"0"4"16,0 0 4-16,0 0 3 0,0 0 2 16,0 0 1-1,0 0 2-15,0 0 0 0,0 0-7 16,0 0-5-16,0 0-2 15,0 0-7-15,0 0-3 16,0 0 0-16,0 0 0 0,0 12 0 16,0 3 0-16,2 8 0 15,1 1 0-15,2 3 0 16,0 3 0-16,-2 0 0 0,2-1 0 16,-3-4 0-16,-2 0 0 15,0-8 0-15,2-2 0 16,-2-5 0-16,3-3 0 0,-3-7 0 15,0 11 0-15,0-11 0 16,0 0 0-16,0 0 0 16,0 0 0-16,0-8 0 15,0-2 0-15,0-3 0 16,0-1 0-16,0-6 0 16,0 0 0-16,0 1 0 0,2-4 0 15,1 3 0-15,1 1 0 16,-1-1 0-16,-3 7 0 15,6-2 0-15,-4 3 0 16,-2-1 0-16,0 6 0 16,0 7 0-16,0-12 0 0,0 12 0 15,0 0 0-15,0 0 0 16,0 0 0-16,0 0 0 0,0 0 0 16,0 0 0-16,0 5 0 15,0 7 0-15,0 1-3 16,0 1 2-16,0 4 0 15,2 0 1-15,-2 2 0 0,0-4 1 16,0-3-3-16,3-2-3 16,-3-11-5-16,2 15-15 15,-2-4-33-15,0-11-25 16,0 0-5-16</inkml:trace>
  <inkml:trace contextRef="#ctx0" brushRef="#br0" timeOffset="10958.256">12618 11200 375 0,'0'0'8'0,"0"0"2"15,0 0 3-15,-2-13 2 0,2 13 0 16,0 0 2-16,-8-10-1 16,8 10 0-16,0 0-7 15,0 0-3-15,-10 12-2 16,8 3-3-16,-1 3 0 16,1 3-1-16,0 5 0 15,2 6 0-15,-3-3 1 16,3 1 0-16,0-2 0 0,0-6 1 15,3 0-2-15,-1-4 0 16,-2-4 0-16,2-4 0 16,-2-10 0-16,3 15 0 0,-3-15 0 15,0 0 0-15,0 0 0 16,0 0 0-16,0-7 0 0,0-6 0 16,-3-5 0-16,1 2 0 15,0-2 0-15,-1 1 0 16,-3 2 0-16,4 3 0 15,2 12-2-15,0-9 0 16,0 9 1-16,0 4-1 0,0 6 1 16,0 2-1-16,0 1 1 15,0 1 0-15,0 5 1 16,0-4-5-16,0 6-12 0,0-4-35 16,0-2-30-1,2 0-3-15</inkml:trace>
  <inkml:trace contextRef="#ctx0" brushRef="#br0" timeOffset="11434.2933">12175 11596 330 0,'0'0'7'16,"0"0"2"-16,0 0 4 16,-2 5 3-16,2-5 0 15,0 0-1-15,-2 10 0 0,2-10 2 16,0 0-6-16,4 7-2 15,8-4-2-15,6-1 0 16,10-2 1-16,6 0 0 16,14 0 1-16,1 0 0 15,8-2-4-15,6-4-5 0,-4 2 0 16,1-3 0-16,-5 1 0 16,-5 1 0-16,-6 4 0 0,-9-5 0 15,-8 4 0-15,-4 2 0 16,-6 0 0-16,-4 0 0 15,-13 0 0-15,7 0 0 16,-7 0 0-16,0 0 0 0,0 0 0 16,0 0 0-16,-5 0 0 15,-2 0 0-15,7 0-24 16,-11 0-62-16,-5 0-3 16</inkml:trace>
  <inkml:trace contextRef="#ctx0" brushRef="#br0" timeOffset="12024.8203">12210 11690 292 0,'0'0'4'0,"0"0"3"16,-9-2 3-16,9 2 3 15,-16-3 1-15,4 0 1 0,-8 1 3 16,3 2 1-1,-3-2-3-15,0 2-3 0,-2 0-3 16,4 0 0-16,1 0-1 16,2 0-1-16,5 0-1 0,10 0-2 15,-13 2 0-15,13-2-2 16,0 0-2-16,0 0-1 16,0 0-1-16,-7 13 0 0,7-1 0 15,0 2-1-15,0 6 2 16,0 5 0-16,2 5 1 15,1 2 1-15,-1 5 0 16,1 5 1-16,0 3 1 0,-3-1 0 16,0 1 0-16,0 2 0 15,0-2 0-15,0 2-1 16,0-7-1-16,0-3 0 16,0-8 0-16,0-1-2 15,0-3 0-15,0-8 0 16,0-5 0-16,0-2 0 0,0-10 0 15,0 12 0-15,0-12-4 16,0 0-5-16,0 0-13 16,0-24-48-16,5 14-15 15</inkml:trace>
  <inkml:trace contextRef="#ctx0" brushRef="#br0" timeOffset="12463.9383">12770 11682 446 0,'0'0'5'16,"0"0"2"-16,0 0 1 15,0 0-1-15,0 0 0 0,-6 6 1 16,4 3 0-16,-1 11 1 16,-1 2-5-16,1 6-2 15,1 6-2-15,-1 5 0 16,1 7 0-16,2-2 0 0,0 2 0 15,0 3 0-15,0-8 0 16,0 2 0-16,0-9 0 16,2 1 0-16,1-5 0 0,-1-8 0 15,-2-2 0-15,3-6 0 16,-1-6 0-16,-2-8 0 16,0 0 0-16,0 0-55 15,0 0-31-15,0-15-3 16</inkml:trace>
  <inkml:trace contextRef="#ctx0" brushRef="#br0" timeOffset="13408.213">12310 10265 301 0,'0'0'5'16,"0"0"2"-16,0 0 5 15,0 0 3-15,3 10 3 0,-3-10 2 16,0 0 2-16,9 0 0 15,-9-10-3-15,5-2-1 16,0-5-4-16,-3-5-2 16,1-9-2-16,-1-8-2 0,-2-8 0 15,0-12-8-15,0-11 0 16,0-12 0-16,0-12 0 16,-2-13 0-16,2-6 0 15,0-6 0-15,0 0 0 16,0 3 0-16,-3 7 0 0,1 10 0 15,0 14 0-15,-3 11 0 16,0 15 0-16,-5 9 0 16,4 13 0-16,-1 10 0 15,2 7 0-15,1 7 0 0,4 13 0 16,-5-10 0-16,5 10 0 16,0 0 0-16,0 0 0 15,0 0 0-15,0 8 0 0,0-1 0 16,0 6 0-16,2 2 0 15,1 4 0-15,-3 1 0 16,4 7 0-16,-4-1-31 16,-2 3-53-16,2 3-4 0</inkml:trace>
  <inkml:trace contextRef="#ctx0" brushRef="#br0" timeOffset="14747.2361">12529 10305 304 0,'0'0'7'0,"0"0"1"0,0 0 5 15,0 0 1-15,0 0 3 0,0 0 3 16,-5-11-1-16,5 11 3 16,0-16-6-16,0 6-1 15,0-10-2-15,-3 0-1 16,0-7-1-16,3-8-2 0,-2-7-1 16,2-10-5-16,-3-8-3 15,1-11 0-15,2-13 0 16,0-8 0-16,0-12 0 0,2 3 0 15,3-3 0-15,1 7 0 16,-4 2 0-16,1 8 0 16,-1 16 0-16,-2 9 0 15,0 12 0-15,0 8 0 0,-5 8 0 16,3 5 0-16,-6 6 0 16,5 2 0-16,1 7 0 15,-3 7 0-15,5 7 0 16,-2-10 0-16,2 10 0 15,0 0 0-15,0 0 0 16,0 0 0-16,0 0 0 0,0 0 0 16,0 0 0-16,0 0 0 15,0 0 0-15,0 0 0 16,0 0 0-16,0 0 0 0,0 0 0 16,0 0 0-16,0 0 0 15,0 0 0-15,0 0 0 16,0 0 0-16,0 0 0 0,0 0 0 15,0 0 0-15,0 0 0 16,0 0 0-16,0 0 0 16,0 0 0-16,0 0 0 15,0 0 0-15,0 0 0 0,0 0 0 16,0 0 0-16,0 0 0 16,0 0 0-16,0 0 0 15,0 0 0-15,0 0 0 16,0 0 0-16,0 0 0 15,0 0 0-15,0 0 0 0,0 0 0 16,0 0 0-16,0 0 0 16,0 0 0-16,0 0 0 15,-10 0 0-15,10 0 0 0,0 0 0 16,0 0 0-16,-10-5 0 16,10 5 0-16,0 0 0 15,0 0 0-15,-10-10 0 16,10 10 0-16,0 0 0 0,0 0 0 15,0 0 0-15,-7-10 0 16,7 10 0-16,0 0 0 16,-3-10 0-16,3 10 0 0,0-9 0 15,0 9 0-15,-2-14 0 16,2 14 0-16,0-14 0 16,0 14 0-16,-3-15 0 15,3 15 0-15,0-12 0 16,0 12 0-16,-3-15 0 15,3 15 0-15,0-15 0 0,0 15 0 16,0 0 0-16,0-10 0 16,0 10 0-16,0 0 0 15,0 0 0-15,0 0 0 16,0 0 0-16,0 0 0 0,0 0 0 16,0 0 0-16,0 0 0 15,0 0 0-15,0 0 0 0,0 0 0 16,0 0 0-16,0 0 0 15,0 0 0-15,0 0 0 16,0 0 0-16,0 0 0 16,0 0 0-16,0 0 0 0,0 0 0 15,-9 0 0-15,9 0 0 16,-21 3 0-16,7 1 0 16,-9-1 0-16,-2 2 0 15,-7 0 0-15,0 5 0 16,-3-3 0-16,5 1 0 0,3-4-28 15,-3 7-56-15,18-4-3 16</inkml:trace>
  <inkml:trace contextRef="#ctx0" brushRef="#br0" timeOffset="19207.8634">10983 13716 365 0,'0'0'7'0,"0"0"4"15,0 0 1-15,0-12 2 16,0 12 0-16,-13-10 1 0,3 5 1 16,-2 0-1-16,-8 5-5 15,-1 5-5-15,2 5-1 16,-1 5-2-16,2 1 0 15,1 10-1-15,8-2 0 0,0 1-1 16,9 0 1-16,3-3 1 16,10-2 0-16,6-8-1 15,9-1 1-15,4-9 0 16,6-2 1-16,-1-10-1 16,2-2 0-16,-2-6-2 0,-4-2 0 15,-6-4 0-15,-7 2 0 16,-8-3 0-16,-12 2 0 15,0 3 0-15,-16 6 0 0,-7 4 0 16,-9 5 0-16,-1 5 0 16,-6 5 0-16,1 10 0 15,3 0 0-15,8 4 0 16,3 1 0-16,8-2 0 16,9-4-16-16,7-14-67 0,15 15-5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14T07:37:37.05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6210 10028 76 0,'0'0'4'0,"0"0"-1"0,9-13 4 16,3 4 1-16,6-4 3 16,2-5 2-16,7-1 2 15,9-6 0-15,8-4 0 0,1-4 0 16,2-1-2-16,8-3 1 15,2-4-3-15,10 7-2 16,2-6-2-16,6 3 1 0,4 2-2 16,4-2-1-16,1 10-1 15,3-2 0-15,3 4 0 16,4 0-1-16,6 2 1 0,-4 4 0 16,7 2-1-16,1 4 0 15,8 2 0-15,-3 5 0 16,5 0-1-16,-4 4 1 15,-3 2-1-15,2 8-1 0,0 4 0 16,-4 6 0-16,-6 4-1 16,-4 7 0-16,-1 0 1 15,-7 7-1-15,-5-1 0 16,-2 7 0-16,-3-5 0 16,-8 5 0-16,-1 3 0 15,-6-2 0-15,-2 3 1 0,-4-2-1 16,-1 5 0-16,-5-1 1 15,-8 2-1-15,1-1 0 16,-8-3 0-16,-8 4 0 0,-2 3 1 16,-8 4 0-16,-8 2-1 15,-5 3 0-15,-8 3 1 16,-10 1-1-16,-9 3 0 16,-9 1 1-16,-5-1-2 0,-11 3 1 15,-1 0 1-15,-13 0 0 16,-8-3 0-16,-4 1 1 15,-6-1-1-15,-7-3 1 0,-10 2-1 16,-7-4 1 0,-8-7-3-16,-8 0-1 0,-4-3 0 15,-5-7 0-15,-8-4 0 16,-2-11 0-16,0-3 0 16,-2-9 0-16,3-5 1 15,-1-10 1-15,3-5 0 0,2 0 0 16,4-6 0-16,3-5 2 15,5-10 0-15,5 0 0 16,6-9 0-16,9-2 0 0,5-13 0 16,10-11 0-16,7-9 0 15,11-12 0-15,4-1 1 16,10-14 0-16,11-3 1 0,9-3 0 16,8-5 0-16,14 2 1 15,10 2-2-15,14 2 0 16,11 3-2-16,16 2 1 15,6 3-1-15,18 3 0 16,13 4 1-16,19 0-1 0,13 7 2 16,15 4 0-16,12 4-2 15,21 12-5-15,6 4-14 16,2 16-50-16,19 7-3 16</inkml:trace>
  <inkml:trace contextRef="#ctx0" brushRef="#br0" timeOffset="4630.5299">7631 9433 176 0,'0'0'9'0,"0"0"2"16,0 0 2-16,0 0-2 15,0 0 1-15,0 0 1 0,0 0 2 16,8 15 0-16,2-6-7 16,-1 6-3-16,7 1-1 15,1 3 3-15,3-4-1 16,0 0 1-16,7-8 2 0,0-7 1 15,9-12 1-15,8-14 1 16,11-20 0-16,9-11 2 16,14-12 0-16,8-16-3 15,6-7-2-15,8-9-1 16,-3 2 0-16,0 0-2 0,-5 6 1 16,-10 6-1-16,-10 10 0 15,-10 10 0-15,-7 7-1 16,-10 10-1-16,-8 11 0 0,-7 4 0 15,-9 13-1-15,-5 2 1 16,-4 5-1-16,1 5 0 16,-13 10 0-16,7-9 0 15,-7 9 0-15,0 0 0 0,0 0-1 16,0 0-1-16,0 0 0 16,0 0 0-16,0 0-1 15,0 0 1-15,0 0-1 16,0 0 0-16,0 0 0 0,0 0 0 15,0 0 0-15,0 0 0 16,0 0 0-16,0 0 0 16,0 0 0-16,0 0 0 15,0 0 2-15,0 0-2 16,0 0 0-16,0 0 0 16,0 0 0-16,0 0 0 0,0 0 0 15,0 0 0-15,0 0 0 16,0 0 0-16,0 0 0 15,0 0 0-15,0 0 0 0,0 0 0 16,-7 7-2-16,2 3-1 16,-1 0-2-16,-1 7-5 0,0 1-8 15,2 4-38-15,0 13-28 16,5-4-4-16</inkml:trace>
  <inkml:trace contextRef="#ctx0" brushRef="#br0" timeOffset="5801.1212">10689 11767 386 0,'0'0'2'16,"0"0"2"-16,0 0 2 0,0 0 0 15,0 0 2-15,0 0 0 16,0 0 1-16,0 0 0 16,0 0-4-16,0 0 0 15,0 0-2-15,13 1 0 16,-1 10-2-16,6-1 0 0,1 2 0 16,4-1 1-16,2 0-1 15,2-1 1-15,-3-3 1 16,6-7 0-16,0-1 0 0,5-15 2 15,5-7-1-15,4-10 2 16,9-12 0-16,4-1 0 16,5-9-1-16,-2 0 0 15,2 3-2-15,-5 2-3 0,-4 5 0 16,-4 11 0-16,-12 7 0 16,-4 7 0-16,-7 3 0 15,-5 7 0-15,-6 3 0 16,-3 4 0-16,-12 3 0 0,12-3 0 15,-12 3 0-15,0 0 0 16,0 0 0-16,0 0 0 16,0 0 0-16,0 0 0 15,0 0 0-15,0 0 0 16,0 0 0-16,0 0 0 16,0 0 0-16,0 0 0 0,0 0 0 15,0 0 0-15,0 0 0 16,0 0-16-16,13 0-71 15,-13-9-4-15</inkml:trace>
  <inkml:trace contextRef="#ctx0" brushRef="#br0" timeOffset="6870.6807">4168 9440 195 0,'0'0'3'0,"-10"-2"3"15,-5 2 2-15,-2 0 2 0,-8 5 1 16,-5 5 2-16,-4 6 0 16,-6 10 1-16,0 11-2 15,3 5-2-15,0 18-1 0,4 9-1 16,6 10 1-16,7 11-1 16,10 3 0-16,8 7 1 15,6-4-1-15,19 6 0 16,7-15-1-16,12-10-1 0,13-15-2 15,4-16 1-15,11-21-2 16,7-13 0-16,0-16 1 16,0-24-1-16,0-17 1 15,0-14 0-15,-10-8 1 16,-2-12-1-16,-15-7 2 0,-11-3-2 16,-11-8 0-16,-19 1 0 15,-9 1 0-15,-24 6-2 16,-11 7 0-16,-19 16-1 15,-14 16 0-15,-9 20-1 0,-12 23 0 16,-3 19 0-16,-3 22-2 16,-1 19-3-16,6 9-8 15,8 9-15-15,8 4-49 0,16 1-4 16</inkml:trace>
  <inkml:trace contextRef="#ctx0" brushRef="#br0" timeOffset="7562.3444">1638 12911 236 0,'0'0'5'15,"-12"-6"0"-15,-1 6 2 0,-4 14-1 16,-1 6 1-16,-5 9 0 15,-2 18 2-15,1 15 1 0,7 23-1 16,4 24-2-16,8 4 1 16,5 11 1-16,18 5 0 15,7-12-1-15,12-6 0 16,10-15-1-16,11-24-4 16,4-25 2-16,9-19-1 0,6-26-1 15,0-19 1-15,6-17-1 16,-4-29 1-16,5-14-1 15,-8-12-1-15,-5-12 1 16,-13-9 0-16,-9-6 0 0,-24-3 1 16,-23 1-1-16,-12 6-1 15,-27 8 0-15,-20 20 3 16,-18 19-4-16,-11 26-1 16,-12 24 2-16,1 22-2 0,-4 32 1 15,6 19-2-15,6 11-2 16,11 12-8-16,14-6-30 15,17-5-32-15,17-7-8 16</inkml:trace>
  <inkml:trace contextRef="#ctx0" brushRef="#br0" timeOffset="72054.6765">13088 8608 216 0,'0'0'6'0,"-12"-19"4"15,-4-1 3-15,-3-4 5 16,-8-5 1-16,-11 2 2 16,-7-8 1-16,-12 3 1 15,-3 5-1-15,-11 8-5 0,-5 4-4 16,-11 7-2-16,-5 5-3 16,-4 3-1-16,-13 11-1 15,-3 9-2-15,-10 4-1 16,-7 7-1-16,-6 13 2 15,-8 2 0-15,-4 12 1 16,-5 3 0-16,0 11 0 0,1 8 0 16,4 6 0-16,0 6 0 15,8 10-1-15,7 7-1 16,8 7-1-16,5 5 0 0,9 10-1 16,6 5 0-16,9 6-1 15,11 1 1-15,10 6-1 0,9 0 1 16,10-1-1-16,15-1-1 15,10-4 2-15,15 3 1 16,11-4 1-16,6-2-1 16,12 0 0-16,14-4 0 15,9-5 1-15,13 3 0 0,10-5-3 16,2-3 0-16,13-5 0 16,6-2 0-16,9-7 0 15,10-3 0-15,9-8 0 16,8-9 0-16,5-3 0 15,9-12 0-15,13-13 0 0,6-7 0 16,6-11 0-16,5-10 0 16,11-11 0-16,0-11 0 15,5-14 0-15,1-4 0 16,1-16 0-16,0-12 0 0,0-8 0 16,-5-14 0-16,-5-11 0 15,0-6 0-15,-7-17 0 16,-8-5 0-16,-3-14 0 0,-6-9 0 15,-8-11 0-15,-8-9 0 16,-5-4 0-16,-12-10 0 16,-12 0 0-16,-16-7 0 15,-12-1 0-15,-12-1 0 0,-21 1 0 16,-14 1 0-16,-14-6 0 16,-11 4 0-16,-18 1 0 15,-9 4 0-15,-10 1 0 16,-9 3 0-16,-3 10 0 15,-8 4 0-15,-3 6 0 16,-7 9 0-16,-5 7 0 0,-5 8 0 16,-10 7 0-16,-7 7 0 15,-9 9 0-15,-8 5 0 16,-9 11 0-16,-6 7 0 0,-9 16 0 16,-1 8 0-16,-4 15 0 15,-2 9 0-15,1 9 0 16,4 15 0-16,26 6-73 0,-27 2-18 15</inkml:trace>
  <inkml:trace contextRef="#ctx0" brushRef="#br0" timeOffset="74984.731">2408 10417 189 0,'0'0'4'0,"0"0"-1"15,-10 0 2-15,10 0-1 0,0 0 2 16,0 0-1-16,0 0 3 15,0 0 0-15,3-20-1 16,4 14 0-16,8-3 0 16,5-1 0-16,7-5 0 15,1 2 1-15,6-1 0 0,4-2-1 16,4 4 1-16,3-3-2 16,12 3 1-16,-5-5-1 15,3 5 1-15,10-6-3 16,1 4-1-16,10-7 1 0,-2 6-2 15,10-2 0-15,-1 0 0 16,6-3 0-16,1 2 0 16,4 1 0-16,5 0 0 15,1-2-1-15,0 4 0 0,-1-3 1 16,2 6-1-16,1-3-1 16,5 0 2-16,-5 2-1 15,1 1 1-15,1 0 0 16,3 2-1-16,-1-5 0 0,4 5 1 15,-4-4-2-15,-1 3 1 16,4-1 1-16,-1 4-2 16,-2-4 1-16,4 5 0 15,-3-5 0-15,-1 1 0 16,2 2 0-16,1-3 0 0,-2-1 0 16,4 0 0-16,-6 3 0 15,4-2-1-15,-4 2 1 0,5-2-1 16,-6 2 1-16,-3 0-1 15,2-1 1-15,-4 4-1 16,2 0 1-16,0 0-1 16,-2-1 2-16,0 1-2 15,-2-1 1-15,3 6-1 0,-3-5 1 16,2 4-1-16,-2 1 1 16,3-1 0-16,-1 1-1 15,-7-1 0-15,7 3 1 16,-7-2 0-16,5 2-1 0,-1-3 0 15,-3 3 1-15,-9 0-1 16,3 3 0-16,-2 2 1 16,-5 2-1-16,-4-2 0 15,0 7 0-15,-2 0 0 16,-3 3 0-16,2 1-1 0,-1 1 1 16,-3 5 0-16,4-5 0 15,-1 11-1-15,3-6 1 0,-6 8-1 16,3-3 0-16,-4 5 0 15,-1 3 0-15,-3-1 0 16,-4 3 0-16,2 4 1 16,-7-2-2-16,-4 1 1 0,-3 4 0 15,2-2 0-15,-3 6 1 16,0-2 0-16,0 4 0 16,-2 4 0-16,-5 4 0 15,2 3 0-15,-7 1 1 0,2 6 0 16,-7-6-1-16,-2 4 0 15,-3 2 3-15,-6-2 0 16,1-2-1-16,-5 1 1 16,-5 1-1-16,-3-3 1 15,-4 4 0-15,-3-3-1 0,0-5-1 16,-5 3 0-16,-8-2 0 16,-1 1-1-16,-4-1 0 15,-4 0 0-15,-3-6 1 16,0 6-1-16,-5-9 0 0,-2 5 0 15,-5-5 1-15,-6-1 0 16,1-1 1-16,-8 0-1 16,-5-1 0-16,-4 1 0 0,-8-1 0 15,-5-5 0-15,-6 3 0 16,-1-2-1-16,-8-4 0 16,-2 2-1-16,-6-7 1 15,-1 0 0-15,-7-1 0 0,-3-2 0 16,-4-3 0-16,-5 2 1 15,2-2-1-15,-12-5 0 16,-2 5 1-16,0-7-1 16,-4-2 0-16,-4-4 0 15,1 0 0-15,-2-1-1 16,-6-3 0-16,2-2 0 0,-3-2 1 16,-6-1-1-16,2-2 0 15,-5 0 0-15,-2-1 1 16,-6 2-1-16,1-4 2 0,1 3-2 15,-1-5 1-15,-1 0-1 16,1 0 0-16,-2-3 1 16,4-1-1-16,3-4 1 0,3-2-2 15,4-2 2-15,0 0 0 16,2 0 0-16,7-6 0 16,-2 0 0-16,9-4 0 15,2 0 1-15,-1-5 0 16,6-6 0-16,2-1-1 0,5-6 1 15,3-2-1-15,2 1 1 16,2-5 0-16,4 1-1 16,1 0 0-16,6-3 0 15,2 4-1-15,-2-4 2 0,3 1-1 16,0-3-2-16,4 3 0 16,-3 0 0-16,3-2-1 15,0 1 1-15,-2-1 1 0,5 1-1 16,1-3 2-16,4-2 0 15,5-1 0-15,6-1 1 16,9 1 0-16,1-3 0 16,13 1-2-16,6 1-1 0,9-5 1 15,6 8-1-15,11-1 0 16,3-3 0-16,8-1-1 16,7 3 1-16,7-4-1 15,16 2 1-15,14-4 0 0,16-2 0 16,18-5 0-16,21 0-1 15,23-1 2-15,23-2-2 16,29-2 2-16,25 3-1 16,24 10-4-16,18-1-12 15,17 13-51-15,24 8-4 0</inkml:trace>
  <inkml:trace contextRef="#ctx0" brushRef="#br0" timeOffset="77784.2871">16943 12574 456 0,'0'0'4'15,"0"0"2"-15,-4 0 1 0,-8 0 1 16,-1 5 0-16,-4 5 1 16,-4 5 1-16,-1 0-7 15,-1 7-3-15,6 1 0 16,0 1 0-16,9 3 0 15,4-1 0-15,6-7 0 0,10-2 0 16,8-7 0-16,5 0 0 16,5-10 0-16,5 0 0 15,-1-13 0-15,-1 1 0 16,-3-10 0-16,-5 0 0 0,-5-1 0 16,-8-2 0-16,-10 6 0 15,-2-1 0-15,-14 2 0 16,-9 8 0-16,-2 6 0 0,-5 4 0 15,0 0 0-15,1 8 0 16,1 1 0-16,11 4 0 16,-3-1 0-16,15 1 0 0,5-4 0 15,3 1 0-15,11-5 0 16,9-2 0-16,7-3 0 16,-1-8 0-16,11-2 0 15,-7-5 0-15,-1-2 0 16,-10-2 0-16,-4-2 0 15,-9 1 0-15,-9 5 0 0,-9 3 0 16,-14 8 0-16,-7 4 0 16,-4 0 0-16,-6 4 0 15,0 11 0-15,0 0 0 16,3 5 0-16,7-1 0 0,8 7 0 16,5-11-23-16,11-1-32 15,6 1-34-15,16-3 0 0</inkml:trace>
  <inkml:trace contextRef="#ctx0" brushRef="#br0" timeOffset="78234.2319">17090 12189 434 0,'0'0'4'0,"-12"-14"2"0,-8 4 2 16,-10-2 2-16,-9 2 0 15,-14 3 1-15,-9 2 1 16,-13 7 1-16,-2 20-10 15,-5 13-3-15,6 15 0 16,3 15 0-16,8 10 0 0,10 13 0 16,18 6 0-16,12 5 0 15,18 0 0-15,14 0 0 16,21-7 0-16,11-5 0 16,16-13 0-16,13-10 0 0,6-15 0 15,11-8 0-15,2-17 0 16,5-17 0-16,2-7 0 15,-2-17 0-15,0-15 0 0,-5-12 0 16,-5-16 0-16,-7-14 0 16,-8-13 0-16,-8-15 0 15,-13-7 0-15,-14-5 0 16,-20 3 0-16,-14 7 0 0,-26 9 0 16,-16 14 0-16,-22 22 0 15,-13 16 0-15,-21 21 0 16,-4 15 0-16,-10 12 0 0,0 12 0 15,9 14 0-15,8 2 0 16,20 9 0-16,15 4 0 16,27 8 0-16,38-4-67 15,12-1-26-15</inkml:trace>
  <inkml:trace contextRef="#ctx0" brushRef="#br1" timeOffset="82012.165">16966 12691 326 0,'0'0'9'0,"0"0"3"16,0 0 1-16,-10-3 3 0,10 3 0 15,-8 0-1-15,8 0 1 16,-14 9 1-16,9 2-9 16,0-2-3-16,2 4-1 15,0 0 0-15,3-1 0 0,6-2 0 16,1 0 1-16,5-5-1 16,6-3 1-16,1-2 0 15,-1 0 0-15,3-2 0 16,-5-8 1-16,0-2-2 15,-4 0-1-15,-5-4-3 0,-7 1 0 16,-2 0 0-16,-10 3 0 16,-6 2 0-16,-1 3 0 15,-4 4 0-15,-5 3 0 16,3 3 0-16,6 4 0 0,-1 3 0 16,2 2 0-16,8 2 0 15,3-2 0-15,7 0 0 16,7-2 0-16,6-3 0 0,4-2 0 15,6-3 0-15,4-2 0 16,0-4 0-16,0-8 0 16,-4-1 0-16,-3-3 0 0,-5-4 0 15,-11 3 0-15,-4 1 0 16,-2-2 0-16,-12 6 0 16,-9 0 0-16,0 7 0 15,-4 5 0-15,0 0 0 16,0 5 0-16,4 4 0 0,3 1 0 15,3 0 0-15,9 0 0 16,8-10 0-16,-5 17 0 16,5-17 0-16,13 10 0 15,2-7-5-15,3-1-11 16,-2-2-14-16,5 0-54 0,1-2-2 16</inkml:trace>
  <inkml:trace contextRef="#ctx0" brushRef="#br1" timeOffset="82563.9471">17164 12158 416 0,'0'0'4'0,"-12"-10"1"15,0 3 1-15,-8-3 1 16,-7 0 1-16,-8 3 1 15,-13-1 1-15,-9 8 0 0,-7 3-2 16,-6 17-2-16,-6 11 0 16,-7 14-1-16,1 14 0 15,3 11-1-15,6 10-2 16,6 3-2-16,13 9 0 16,12-1 0-16,14 4 0 0,15-4 0 15,13-6 0-15,25-3 0 16,12-11 0-16,21-4 0 15,14-15 0-15,15-7 0 0,13-18 0 16,4-10 0-16,8-15 0 16,5-8 0-16,0-17 0 15,0-14 0-15,-11-10 0 0,-7-12 0 16,-12-13 0-16,-9-10 0 16,-16-10 0-16,-20-7 0 15,-19-2 0-15,-23 4 0 16,-16 1 0-16,-16 11 0 0,-22 8 0 15,-14 11 0 1,-11 13 0-16,-13 14 0 0,-8 9 0 16,-2 13 0-16,1 12 0 15,1 5 0-15,10 10 0 16,6 17 0-16,17 3 0 16,13 2 0-16,19 7 0 0,10 4 0 15,17-1 0-15,8-3 0 16,20 4 0-16,7-11-10 15,3 0-79-15,20-5-1 0</inkml:trace>
  <inkml:trace contextRef="#ctx0" brushRef="#br1" timeOffset="84713.3014">12706 10328 205 0,'12'-8'4'0,"20"6"-1"16,12-9 4-16,31 1 3 16,24-2 3-16,28-5 3 15,22-3 3-15,38-7 1 16,19-1-3-16,18-6 0 0,22-1-3 16,8-4-2-16,9-1-3 15,11-3-2-15,4-1-2 16,-2 8-2-16,-10-2 1 0,-13 3-2 15,-21 5-1-15,-18 11 0 16,-21 1-1-16,-34 13-1 16,-22 5 1-16,-30 15-1 15,-23 8 3-15,-21 19 2 0,-16 17 3 16,-24 22 1-16,-18 28 1 16,-10 24 0-16,-15 25 1 15,-20 25 1-15,-5 20-2 0,-12 15-3 16,-8 10-2-16,-4-6-4 15,-1-5-5-15,3-13-5 16,2-12-12-16,10-28-44 16,6-9-15-16</inkml:trace>
  <inkml:trace contextRef="#ctx0" brushRef="#br1" timeOffset="84854.2703">16980 12547 495 0,'0'0'0'0,"-12"-2"-1"16,-5 2-2-16,-10 7-5 16,-8 3-11-16,-5-8-55 15,-2 15-10-15</inkml:trace>
  <inkml:trace contextRef="#ctx0" brushRef="#br1" timeOffset="86982.3187">15730 10736 109 0,'41'0'8'0,"23"5"4"15,31 1 3-15,22-2 0 0,19 9 2 16,11-1-3 0,24 8-7-16,13 2-16 0,-32 0-30 15,-9 13-16-15</inkml:trace>
  <inkml:trace contextRef="#ctx0" brushRef="#br1" timeOffset="87348.0851">17378 12423 169 0,'-5'10'3'0,"-2"7"3"16,-3 5 2-16,3 3 1 16,-3 5 2-16,0-3 2 0,-3 6-1 15,3 2 1-15,6-13-1 16,4-5-2-16,0-5-3 15,0-2 1-15,0-10-2 16,0 10 0-16,0-10 4 16,0 0 3-16,4 10 3 15,-4-10 1-15,0 0 0 0,0 0 3 16,0 0-2-16,0 0 0 16,0 0-4-16,3-6-4 15,-3 6-3-15,0 0-2 0,-3-6-1 16,3 6-1-16,0 0-2 15,0 0 0-15,0 0-3 16,0 0-4-16,-7-11-7 0,7 11-12 16,-7 3-38-16,-4-1-16 15</inkml:trace>
  <inkml:trace contextRef="#ctx0" brushRef="#br1" timeOffset="90496.5146">1118 8789 115 0,'0'0'2'16,"25"-3"4"-16,-1 3 5 15,14-1 4-15,7-2 3 16,14 0 3-16,19-2 3 16,14-4-3-16,12-2 0 0,10-1-2 15,15-6-5-15,4-4-5 16,15-5-3-16,12 1-2 15,4-5-1-15,3-3 0 16,4 1-2-16,8-2 1 16,-5 8-2-16,7-2 2 0,1 4-1 15,-11 0 2-15,6 5-3 16,6 6 1-16,-6-4 1 16,-3 6-1-16,1-3 1 15,-4 2-1-15,8 3 0 0,-7 1 1 16,-2-1-1-16,0 2 1 15,-1-1 0-15,0 3-1 16,-5 1 0-16,0 4 0 0,-3-5 0 16,2 6 1-16,-2 0-1 15,-2 0 1-15,-5 7-1 16,2-2 1-16,-4 3-1 16,0 1 1-16,-3 1-1 0,-2 0 1 15,-3 0-1-15,-2 0 0 16,-3 3 0-16,0-5 0 15,-7 1 0-15,-1 2 0 16,-1 1 1-16,-3-3-1 16,-3 3 1-16,-9 3-2 15,4 0 1-15,-3 2-1 0,-6 4 0 16,0 3 0-16,-4-2 0 16,-7 3 0-16,6 0 0 15,-1 3 0-15,-6-2 0 0,1 4 2 16,-2-2-1-16,-3 1-1 15,-2 1 1-15,2 0 0 16,-6 2 0-16,-1 0-1 0,-5 2 1 16,-3 2 0-16,1 0 0 15,-6-1-1-15,-1 3 1 16,-9 4-1-16,3 0-1 16,-5-3 1-16,-2 7 0 0,-5-5 0 15,-3 5-1-15,-3 3 0 16,-3-6 1-16,-7 3 0 15,-2-2 0-15,-7 2 0 16,-3 2-1-16,-2-4 1 0,-2 4-1 16,-4-1 0-16,-3-2 0 15,-4 2-2-15,-2 0 2 16,-5-1-3-16,0-1 1 16,-5 2 0-16,-7-3 0 0,-4-1-2 15,-3 2-2-15,-4-3 0 16,-10 2 0-16,-1-7 0 15,-6 11 1-15,-4-4 0 0,-12-1 2 16,-6 0 1-16,-3 3 1 16,-6-2 1-16,-6-1 1 15,-3 6 0-15,-9-10 0 16,-6-2 0-16,-2 3-1 16,-2-6 1-16,-8 7 0 0,0-10 0 15,-10 6-1-15,-3-7 1 16,-1 3 0-16,-3 1 0 15,-3-1 1-15,-2-1 0 0,-6 0 0 16,-4 0-1 0,-1-2 1-16,1 5 0 0,-5-6 0 15,-5 1 0-15,-3 2-1 16,-4 1 0-16,-3-3 0 16,-3 2 0-16,-5-3 1 15,-2-2-1-15,-3 6 0 0,4-11 1 16,-3 5-1-16,-4-7 0 15,6 3 0-15,-3-4 1 0,1-2-1 16,2 1 0-16,2-3-1 16,6-3 1-16,-6 0-1 15,8-4 1-15,-5 2-2 16,7-1 2-16,-2-3-2 0,2 4 1 16,1-8 0-16,-3 5 0 15,2-4 0-15,3 2 1 16,-3-5 1-16,-2-8-1 15,7 6 0-15,0-8 1 16,1 3 0-16,0-3 0 0,4 1 0 16,0-7-1-16,1 6 1 15,1-1 0-15,0-4-1 16,4 4 0-16,-1-7-1 16,6 1 2-16,-3-3-1 15,-1 0 0-15,6-4-1 0,5 1 0 16,0-4 2-16,-1 2 0 15,8-4 0-15,0-1-2 0,10 0 0 16,1 0 0-16,4-2 0 16,7-3 2-16,-2 3-2 15,10-9 0-15,5 4 0 16,3-7 1-16,-1 5-1 16,3 0-2-16,38 19 5 0,-11-3-5 15,4 1-1-15,-5-2-2 16,1 1-4-16,-3-4 1 15,2 3-3-15,-7-1 0 0,-1-3-4 16,-6 1 2-16,1 0-1 16,2-3-2-16,0 3-9 15,2-1-27-15,5-1-6 16</inkml:trace>
  <inkml:trace contextRef="#ctx0" brushRef="#br1" timeOffset="92448.6452">11549 9772 296 0,'0'0'1'15,"0"0"0"-15,0 0-1 16,-15 2 1-16,10 24 1 16,-5 11 0-16,0 15 1 15,-2 22 0-15,2 16 1 0,0 31-1 16,-2 25 3-16,4 15-2 15,0 18 1-15,4 16-1 16,-1 6 0-16,0 22-1 16,-3 9-2-16,-4 11-1 0,0 3 0 15,-6 14-1-15,-2 1-1 16,1 7-1-16,-2 13 2 16,1-4 0-16,3 5 2 15,-1-9 0-15,-1 0 0 16,9-14 1-16,-5-8 0 15,2-8 0-15,1-13-3 0,-2-25-1 16,-2-9-2-16,2-25-3 16,-2-17-1-16,2-23-3 15,-4-19 2-15,3-26-1 0,0-21 2 16,3-18 6-16,4-13 5 16,-2-8 8-16,6-12 3 15,-4 1 2-15,0-5-1 0,-4 7 0 16,0-2 0-16,-8 8-14 15,-3 1-32-15,-4-4-39 16,-8 2-5-16</inkml:trace>
  <inkml:trace contextRef="#ctx0" brushRef="#br1" timeOffset="94465.4049">505 9014 257 0,'4'0'3'15,"-4"0"4"-15,10 0-6 16,0 0 0-16,-10 0 3 15,10 3 0-15,9 2 0 16,6-3 1-16,3 1-2 16,7-1 0-16,3-2 3 0,6 0 2 15,8 0-3-15,10 0 2 16,1-5 1-16,-1 0-3 16,14-2 0-16,9 5-1 15,-3-3 0-15,5 2 0 16,13 3 0-16,-4 0-2 0,12 3 0 15,11-1 3-15,0 3-1 16,1 0 2-16,9 2-3 0,5 1 0 16,-5-1-1-16,8 3 3 15,-1-3-3-15,-1 4-1 16,-1 1-1-16,1 6 0 16,-6-4 1-16,-5 8 0 0,5-2-2 15,-5 4 1-15,-5 0 1 16,1 5 0-16,-1-4 0 15,-4-1 0-15,2 4-1 16,0 1 1-16,-8 0 0 0,3 0 0 16,-2 3 0-16,-4-1-1 15,-1 1 0-15,-1 1 1 16,-7 2 0-16,-5 0-1 16,-1-1 1-16,-3 1-1 15,-1 1 0-15,-2 5 1 16,-7-5-1-16,0 8 0 0,-4-5 1 15,-1 6-1-15,-4-6 0 16,-4 5 0-16,-3-1-1 16,-5-2 1-16,0 2 0 0,-2-4 0 15,-6 3 0-15,-1-1-1 16,-4-2 2-16,-3 0 0 0,-4-1-1 16,-5 3 1-16,-5-3 0 15,-4 4 0-15,-8-3-1 16,-2 4 1-16,-9-2-1 15,-4 2 0-15,-2 2-1 16,-11-6 1-16,-6 7-1 0,-6-6 1 16,-10 4-1-16,-3-5 0 15,-6 2 1-15,-11 3 0 16,-3-5 1-16,-8 0-1 16,-6 1 0-16,-6 2 0 15,-6-5 0-15,-6 0 0 16,-7-3 0-16,-4 2-1 0,-7-2 0 15,-3-4 1-15,-3 0 0 16,-8-3 0-16,-2 3-1 0,-3-6 1 16,-8 4 0-16,-1-3 1 15,-9 2-2-15,1 5 0 16,-3-6 1-16,-4 3-1 16,-6-6 0-16,-4 5 2 0,0-7-2 15,-4-2 1-15,1-4 0 16,-5-3 1-16,0-3 0 15,0-3-1-15,-1-1 0 16,4-5 1-16,3 0-1 0,0-5 0 16,7-5 1-16,7-7-3 15,8 0 1-15,1-5 1 16,11-4 0-16,5-3-2 16,7-6 0-16,5-5 0 15,54 21 3-15,-6-6-1 16,-1 0-2-16,-2 0-2 0,-5-4-2 15,-2-6 0-15,1 0-3 16,4 0-2-16,-1-2-6 16,3-5-5-16,3 2-1 0,1-3-5 15,4 2-2-15,-1-6-1 16,43 5 0-16,17-7 2 16,0-1 4-16,0 1 5 15,0-4 7-15,0 2 9 16,0-6 6-16,0-3 10 15,0-2 10-15,0-2 4 0,0-5-8 16,0-1-27-16,0-2-34 16,0-4-3-16</inkml:trace>
  <inkml:trace contextRef="#ctx0" brushRef="#br1" timeOffset="95995.9267">6043 10768 170 0,'0'0'0'0,"0"0"0"15,2 20 1-15,3-1 1 16,6 25-1-16,-4 15 3 16,7 23 0-16,2 22 2 15,0 31 1-15,0 30-1 16,6 25-1-16,4 25 0 0,-7 18 0 16,6 9-2-16,-5 7-2 15,2-2-2-15,-7 1 1 16,4-2 1-16,-6-7-1 15,-3-3 1-15,-3-6 0 0,-1-4 1 16,-1-3 1-16,-3-3-1 16,1-12 0-16,-3-2-1 15,0-18 0-15,-5-14 0 0,-2-11-1 16,-4-13 0-16,-1-20 0 16,-6-13 1-16,1-20-2 15,-8-20 2-15,5-19-1 16,-5-11 0-16,6-19 0 0,-1-13 0 15,-1-8 3-15,4-4 1 16,0-1 3-16,5-2-1 16,-11 7-1-16,3 3 1 15,-7 10-10-15,2 5-42 0,-7-3-15 16</inkml:trace>
  <inkml:trace contextRef="#ctx0" brushRef="#br1" timeOffset="96963.1372">454 16682 138 0,'0'0'0'0,"0"0"-1"16,0 0-1-16,0 0-3 15,0 0 1-15,0 0 0 16,0 0-2-16,0 0 1 0,-4 8 2 15,4-8-1-15,4 9 1 16,-4-9 4-16,8 17 1 16,12-10-5-16,12 18 2 15,0 6 1-15,13 1-2 16,0 6 2-16,5 3 2 16,1-2-2-16,12 5 1 15,-4-9 5-15,6 0 0 0,-8-5-4 16,18-3 3-16,4-2-2 15,3-5 2-15,15-8-2 16,3 0 2-16,0-4-3 0,14-2 0 16,18-3 1-16,4 0 1 15,-4 0-2-15,22 2-1 0,0-3 0 16,8 3-1-16,9-2 1 16,-1 5-3-16,-2-7-2 15,4-1-4-15,10-4 1 16,-3-9-2-16,-8-7 0 15,5-7-3-15,-6 0 2 0,1-12-1 16,-2 1-8 0,-10-6-17-16</inkml:trace>
  <inkml:trace contextRef="#ctx0" brushRef="#br1" timeOffset="108193.7737">16849 13055 429 0,'0'0'-7'0,"0"0"-12"15,0 0-7-15,0 0 0 16,0 0 1-16,-5 7-8 15,5-7-27-15,0 0-22 0</inkml:trace>
  <inkml:trace contextRef="#ctx0" brushRef="#br1" timeOffset="146038.8433">19964 7703 54 0,'0'0'2'0,"0"0"3"0,0 0-1 16,0 0 1-16,8 0 1 16,-8 0 1-16,0 0 1 0,0 0 2 15,0 0-1-15,0 0-1 16,0 0 3-16,0 0 0 15,0 0 0-15,0 0 2 16,0 0-1-16,0 0-1 0,0 0-2 16,0 0-1-16,0 0-2 15,0 0-3-15,0 0-1 16,0 0-2-16,0 0 0 16,0 8-3-16,0-8-7 0,0 9-12 15,0-9-23-15,-3 13-13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0343A-97C7-49B5-B7C6-4D51453A1F5F}" type="datetimeFigureOut">
              <a:rPr lang="en-IN" smtClean="0"/>
              <a:t>14-02-2021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FF704-98DE-4A71-829F-E86D474D4DF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8062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References:</a:t>
            </a:r>
          </a:p>
          <a:p>
            <a:r>
              <a:rPr lang="en-IN" dirty="0"/>
              <a:t>https://opentextbc.ca/teachinginadigitalage/chapter/section-8-1-a-short-history-of-educational-technology/?utm_source=timminstoday.com&amp;utm_campaign=timminstoday.com&amp;utm_medium=referral</a:t>
            </a:r>
          </a:p>
          <a:p>
            <a:endParaRPr lang="en-IN" dirty="0"/>
          </a:p>
          <a:p>
            <a:r>
              <a:rPr lang="en-IN" dirty="0"/>
              <a:t>https://www.riemysore.ac.in/ict/unit__7__elearning.html#7.5</a:t>
            </a:r>
          </a:p>
          <a:p>
            <a:endParaRPr lang="en-IN" dirty="0"/>
          </a:p>
          <a:p>
            <a:r>
              <a:rPr lang="en-IN" dirty="0"/>
              <a:t>https://www.youtube.com/watch?v=jTH3ob1IRFo</a:t>
            </a:r>
          </a:p>
          <a:p>
            <a:endParaRPr lang="en-IN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Skinner, B. (1968)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Technology of Teaching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1968. New York: Appleton-Century-Crofts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FF704-98DE-4A71-829F-E86D474D4DF1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2112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FF704-98DE-4A71-829F-E86D474D4DF1}" type="slidenum">
              <a:rPr lang="en-IN" smtClean="0"/>
              <a:t>13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3683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04077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prstClr val="white"/>
                </a:solidFill>
              </a:rPr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221295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009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61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4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41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1.xml"/><Relationship Id="rId5" Type="http://schemas.openxmlformats.org/officeDocument/2006/relationships/image" Target="../media/image28.emf"/><Relationship Id="rId4" Type="http://schemas.openxmlformats.org/officeDocument/2006/relationships/customXml" Target="../ink/ink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emf"/><Relationship Id="rId4" Type="http://schemas.openxmlformats.org/officeDocument/2006/relationships/customXml" Target="../ink/ink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emf"/><Relationship Id="rId4" Type="http://schemas.openxmlformats.org/officeDocument/2006/relationships/customXml" Target="../ink/ink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emf"/><Relationship Id="rId4" Type="http://schemas.openxmlformats.org/officeDocument/2006/relationships/customXml" Target="../ink/ink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emf"/><Relationship Id="rId4" Type="http://schemas.openxmlformats.org/officeDocument/2006/relationships/customXml" Target="../ink/ink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16.png"/><Relationship Id="rId12" Type="http://schemas.openxmlformats.org/officeDocument/2006/relationships/image" Target="../media/image27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7.xml"/><Relationship Id="rId11" Type="http://schemas.openxmlformats.org/officeDocument/2006/relationships/customXml" Target="../ink/ink9.xml"/><Relationship Id="rId5" Type="http://schemas.openxmlformats.org/officeDocument/2006/relationships/image" Target="../media/image21.emf"/><Relationship Id="rId10" Type="http://schemas.openxmlformats.org/officeDocument/2006/relationships/image" Target="../media/image26.emf"/><Relationship Id="rId4" Type="http://schemas.openxmlformats.org/officeDocument/2006/relationships/customXml" Target="../ink/ink6.xml"/><Relationship Id="rId9" Type="http://schemas.openxmlformats.org/officeDocument/2006/relationships/customXml" Target="../ink/ink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>
            <a:normAutofit/>
          </a:bodyPr>
          <a:lstStyle/>
          <a:p>
            <a:pPr algn="ctr"/>
            <a:r>
              <a:rPr lang="en-US" b="0" i="1" dirty="0" smtClean="0">
                <a:latin typeface="+mn-lt"/>
                <a:cs typeface="Helvetica" panose="020B0604020202020204" pitchFamily="34" charset="0"/>
              </a:rPr>
              <a:t>Mechanisms and Robotics</a:t>
            </a:r>
            <a:br>
              <a:rPr lang="en-US" b="0" i="1" dirty="0" smtClean="0">
                <a:latin typeface="+mn-lt"/>
                <a:cs typeface="Helvetica" panose="020B0604020202020204" pitchFamily="34" charset="0"/>
              </a:rPr>
            </a:br>
            <a:r>
              <a:rPr lang="en-US" b="0" i="1" dirty="0" smtClean="0">
                <a:latin typeface="+mn-lt"/>
                <a:cs typeface="Helvetica" panose="020B0604020202020204" pitchFamily="34" charset="0"/>
              </a:rPr>
              <a:t>Laboratory Exercises - Day 3</a:t>
            </a:r>
            <a:endParaRPr lang="en-US" b="0" i="1" dirty="0">
              <a:latin typeface="+mn-lt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57738" y="1600201"/>
                <a:ext cx="10496062" cy="4952999"/>
              </a:xfrm>
            </p:spPr>
            <p:txBody>
              <a:bodyPr>
                <a:normAutofit/>
              </a:bodyPr>
              <a:lstStyle/>
              <a:p>
                <a:r>
                  <a:rPr lang="en-IN" dirty="0"/>
                  <a:t>Base Angle</a:t>
                </a:r>
                <a:endParaRPr lang="en-US" dirty="0"/>
              </a:p>
              <a:p>
                <a:r>
                  <a:rPr lang="en-US" sz="2200" dirty="0">
                    <a:latin typeface="Symbol" panose="05050102010706020507" pitchFamily="18" charset="2"/>
                  </a:rPr>
                  <a:t>q</a:t>
                </a:r>
                <a:r>
                  <a:rPr lang="en-US" dirty="0"/>
                  <a:t>1 = </a:t>
                </a:r>
                <a:r>
                  <a:rPr lang="en-US" dirty="0" smtClean="0"/>
                  <a:t>tan-1(</a:t>
                </a:r>
                <a:r>
                  <a:rPr lang="en-US" dirty="0" err="1" smtClean="0"/>
                  <a:t>Py</a:t>
                </a:r>
                <a:r>
                  <a:rPr lang="en-US" dirty="0" smtClean="0"/>
                  <a:t>/</a:t>
                </a:r>
                <a:r>
                  <a:rPr lang="en-US" dirty="0" err="1" smtClean="0"/>
                  <a:t>Px</a:t>
                </a:r>
                <a:r>
                  <a:rPr lang="en-US" dirty="0" smtClean="0"/>
                  <a:t>)</a:t>
                </a:r>
                <a:endParaRPr lang="en-US" dirty="0"/>
              </a:p>
              <a:p>
                <a:endParaRPr lang="en-IN" dirty="0"/>
              </a:p>
              <a:p>
                <a:r>
                  <a:rPr lang="en-IN" dirty="0"/>
                  <a:t>Radial Extension</a:t>
                </a:r>
              </a:p>
              <a:p>
                <a:r>
                  <a:rPr lang="en-IN" dirty="0"/>
                  <a:t>d1 = (</a:t>
                </a:r>
                <a:r>
                  <a:rPr lang="en-IN" dirty="0" err="1" smtClean="0"/>
                  <a:t>Px</a:t>
                </a:r>
                <a:r>
                  <a:rPr lang="en-IN" dirty="0" smtClean="0"/>
                  <a:t>/cos</a:t>
                </a:r>
                <a:r>
                  <a:rPr lang="en-US" dirty="0" smtClean="0"/>
                  <a:t> </a:t>
                </a:r>
                <a:r>
                  <a:rPr lang="en-US" sz="2200" dirty="0">
                    <a:latin typeface="Symbol" panose="05050102010706020507" pitchFamily="18" charset="2"/>
                  </a:rPr>
                  <a:t>q</a:t>
                </a:r>
                <a:r>
                  <a:rPr lang="en-US" dirty="0"/>
                  <a:t>1) – L2</a:t>
                </a:r>
              </a:p>
              <a:p>
                <a:endParaRPr lang="en-IN" dirty="0"/>
              </a:p>
              <a:p>
                <a:r>
                  <a:rPr lang="en-IN" dirty="0"/>
                  <a:t>Downward Extension</a:t>
                </a:r>
              </a:p>
              <a:p>
                <a:r>
                  <a:rPr lang="en-US" dirty="0"/>
                  <a:t>d2 = L1 - </a:t>
                </a:r>
                <a:r>
                  <a:rPr lang="en-US" dirty="0" err="1" smtClean="0"/>
                  <a:t>Pz</a:t>
                </a:r>
                <a:endParaRPr lang="en-US" dirty="0"/>
              </a:p>
              <a:p>
                <a:endParaRPr lang="en-IN" dirty="0" smtClean="0"/>
              </a:p>
              <a:p>
                <a:endParaRPr lang="en-IN" dirty="0"/>
              </a:p>
              <a:p>
                <a:endParaRPr lang="en-IN" dirty="0" smtClean="0"/>
              </a:p>
              <a:p>
                <a:r>
                  <a:rPr lang="en-IN" dirty="0"/>
                  <a:t>[</a:t>
                </a:r>
                <a:r>
                  <a:rPr lang="en-IN" dirty="0" err="1"/>
                  <a:t>Rotz</a:t>
                </a:r>
                <a:r>
                  <a:rPr lang="en-IN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).Transz(L1).</a:t>
                </a:r>
                <a:r>
                  <a:rPr lang="en-US" dirty="0" err="1"/>
                  <a:t>Transx</a:t>
                </a:r>
                <a:r>
                  <a:rPr lang="en-US" dirty="0"/>
                  <a:t>(L2).</a:t>
                </a:r>
                <a:r>
                  <a:rPr lang="en-US" dirty="0" err="1"/>
                  <a:t>Rotz</a:t>
                </a:r>
                <a:r>
                  <a:rPr lang="en-US" dirty="0"/>
                  <a:t>(90).</a:t>
                </a:r>
                <a:r>
                  <a:rPr lang="en-US" dirty="0" err="1"/>
                  <a:t>Rotx</a:t>
                </a:r>
                <a:r>
                  <a:rPr lang="en-US" dirty="0"/>
                  <a:t>(90)].[</a:t>
                </a:r>
                <a:r>
                  <a:rPr lang="en-US" dirty="0" err="1"/>
                  <a:t>Transz</a:t>
                </a:r>
                <a:r>
                  <a:rPr lang="en-US" dirty="0"/>
                  <a:t>(d1).</a:t>
                </a:r>
                <a:r>
                  <a:rPr lang="en-US" dirty="0" err="1"/>
                  <a:t>Rotx</a:t>
                </a:r>
                <a:r>
                  <a:rPr lang="en-US" dirty="0"/>
                  <a:t>(90)].[</a:t>
                </a:r>
                <a:r>
                  <a:rPr lang="en-US" dirty="0" err="1"/>
                  <a:t>Transz</a:t>
                </a:r>
                <a:r>
                  <a:rPr lang="en-US" dirty="0"/>
                  <a:t>(d2)]*origin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57738" y="1600201"/>
                <a:ext cx="10496062" cy="4952999"/>
              </a:xfrm>
              <a:blipFill rotWithShape="0">
                <a:blip r:embed="rId2"/>
                <a:stretch>
                  <a:fillRect l="-697" t="-1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/>
              <p:cNvSpPr txBox="1">
                <a:spLocks/>
              </p:cNvSpPr>
              <p:nvPr/>
            </p:nvSpPr>
            <p:spPr bwMode="auto">
              <a:xfrm>
                <a:off x="7370861" y="1756356"/>
                <a:ext cx="2757055" cy="1180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5720" rIns="0" bIns="45720" numCol="1" anchor="t" anchorCtr="0" compatLnSpc="1">
                <a:prstTxWarp prst="textNoShape">
                  <a:avLst/>
                </a:prstTxWarp>
              </a:bodyPr>
              <a:lstStyle>
                <a:lvl1pPr marL="255985" marR="0" indent="-255985" algn="just" defTabSz="685800" rtl="0" eaLnBrk="1" fontAlgn="auto" latinLnBrk="0" hangingPunct="1">
                  <a:lnSpc>
                    <a:spcPct val="100000"/>
                  </a:lnSpc>
                  <a:spcBef>
                    <a:spcPts val="450"/>
                  </a:spcBef>
                  <a:spcAft>
                    <a:spcPts val="0"/>
                  </a:spcAft>
                  <a:buClr>
                    <a:srgbClr val="FF0000"/>
                  </a:buClr>
                  <a:buSzTx/>
                  <a:buFont typeface="Arial" pitchFamily="34" charset="0"/>
                  <a:buChar char="•"/>
                  <a:tabLst/>
                  <a:defRPr sz="18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557213" marR="0" indent="-214313" algn="l" defTabSz="6858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–"/>
                  <a:tabLst/>
                  <a:defRPr sz="1200" b="1" kern="1200">
                    <a:solidFill>
                      <a:schemeClr val="tx1"/>
                    </a:solidFill>
                    <a:effectLst/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8572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12001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15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15430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15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5pPr>
                <a:lvl6pPr marL="1885950" indent="-171450" algn="l" defTabSz="6858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P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IN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N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IN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IN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IN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N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70861" y="1756356"/>
                <a:ext cx="2757055" cy="1180085"/>
              </a:xfrm>
              <a:prstGeom prst="rect">
                <a:avLst/>
              </a:prstGeom>
              <a:blipFill rotWithShape="0">
                <a:blip r:embed="rId3"/>
                <a:stretch>
                  <a:fillRect l="-464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374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clear </a:t>
            </a:r>
            <a:r>
              <a:rPr lang="en-US" sz="2400" dirty="0"/>
              <a:t>all</a:t>
            </a:r>
          </a:p>
          <a:p>
            <a:pPr marL="0" indent="0">
              <a:buNone/>
            </a:pPr>
            <a:r>
              <a:rPr lang="en-US" sz="2400" dirty="0"/>
              <a:t>P = [424.2641;424.2641;300]</a:t>
            </a:r>
          </a:p>
          <a:p>
            <a:pPr marL="0" indent="0">
              <a:buNone/>
            </a:pPr>
            <a:r>
              <a:rPr lang="en-US" sz="2400" dirty="0"/>
              <a:t>origin = [0,0,0,1]'</a:t>
            </a:r>
          </a:p>
          <a:p>
            <a:pPr marL="0" indent="0">
              <a:buNone/>
            </a:pPr>
            <a:r>
              <a:rPr lang="en-US" sz="2400" dirty="0"/>
              <a:t>L1 = 500</a:t>
            </a:r>
          </a:p>
          <a:p>
            <a:pPr marL="0" indent="0">
              <a:buNone/>
            </a:pPr>
            <a:r>
              <a:rPr lang="en-US" sz="2400" dirty="0"/>
              <a:t>L2 = 300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pPr marL="0" indent="0">
              <a:buNone/>
            </a:pPr>
            <a:r>
              <a:rPr lang="en-US" sz="2400" dirty="0"/>
              <a:t>theta1 = </a:t>
            </a:r>
            <a:r>
              <a:rPr lang="en-US" sz="2400" dirty="0" err="1" smtClean="0"/>
              <a:t>atand</a:t>
            </a:r>
            <a:r>
              <a:rPr lang="en-US" sz="2400" dirty="0" smtClean="0"/>
              <a:t>(P(2)/P(1))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 d1 = (</a:t>
            </a:r>
            <a:r>
              <a:rPr lang="en-US" sz="2400" dirty="0" smtClean="0"/>
              <a:t>P(1)/</a:t>
            </a:r>
            <a:r>
              <a:rPr lang="en-US" sz="2400" dirty="0" err="1" smtClean="0"/>
              <a:t>cosd</a:t>
            </a:r>
            <a:r>
              <a:rPr lang="en-US" sz="2400" dirty="0" smtClean="0"/>
              <a:t>(theta1)) </a:t>
            </a:r>
            <a:r>
              <a:rPr lang="en-US" sz="2400" dirty="0"/>
              <a:t>- L2</a:t>
            </a:r>
          </a:p>
          <a:p>
            <a:pPr marL="0" indent="0">
              <a:buNone/>
            </a:pPr>
            <a:r>
              <a:rPr lang="en-US" sz="2400" dirty="0"/>
              <a:t> d2 = L1 - </a:t>
            </a:r>
            <a:r>
              <a:rPr lang="en-US" sz="2400" dirty="0" smtClean="0"/>
              <a:t>P(3)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MATLAB Code: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41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Inverse Kinematics of a 3dof Polar Robot</a:t>
            </a:r>
          </a:p>
        </p:txBody>
      </p:sp>
    </p:spTree>
    <p:extLst>
      <p:ext uri="{BB962C8B-B14F-4D97-AF65-F5344CB8AC3E}">
        <p14:creationId xmlns:p14="http://schemas.microsoft.com/office/powerpoint/2010/main" val="184210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No. 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6" y="1620503"/>
            <a:ext cx="8433753" cy="2728913"/>
          </a:xfrm>
        </p:spPr>
        <p:txBody>
          <a:bodyPr/>
          <a:lstStyle/>
          <a:p>
            <a:r>
              <a:rPr lang="en-IN" dirty="0" smtClean="0"/>
              <a:t>Find </a:t>
            </a:r>
            <a:r>
              <a:rPr lang="en-IN" dirty="0"/>
              <a:t>the joint angles and extension d3 for the tool point P(650,150,350)</a:t>
            </a:r>
          </a:p>
          <a:p>
            <a:pPr algn="just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239000" y="2915821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/>
              <a:t>L1 = 250 mm</a:t>
            </a:r>
          </a:p>
          <a:p>
            <a:r>
              <a:rPr lang="en-IN" dirty="0"/>
              <a:t>L2= 500 </a:t>
            </a:r>
            <a:r>
              <a:rPr lang="en-IN" dirty="0" smtClean="0"/>
              <a:t>mm</a:t>
            </a:r>
          </a:p>
          <a:p>
            <a:endParaRPr lang="en-IN" dirty="0"/>
          </a:p>
        </p:txBody>
      </p:sp>
      <p:pic>
        <p:nvPicPr>
          <p:cNvPr id="8" name="Content Placeholder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0" y="2469110"/>
            <a:ext cx="3886200" cy="4239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442800" y="1826280"/>
              <a:ext cx="9863280" cy="4025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1280" y="1811520"/>
                <a:ext cx="9889920" cy="40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3268800" y="4591800"/>
              <a:ext cx="896400" cy="5479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58000" y="4581360"/>
                <a:ext cx="917640" cy="57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566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 txBox="1">
                <a:spLocks noGrp="1"/>
              </p:cNvSpPr>
              <p:nvPr>
                <p:ph type="body" sz="quarter" idx="13"/>
              </p:nvPr>
            </p:nvSpPr>
            <p:spPr>
              <a:xfrm>
                <a:off x="329247" y="1905000"/>
                <a:ext cx="11196955" cy="21884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lang="en-IN" sz="2000" dirty="0"/>
                  <a:t>Forward Kinematic Equation: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IN" sz="2000" dirty="0"/>
                  <a:t>P = [</a:t>
                </a:r>
                <a:r>
                  <a:rPr lang="en-IN" sz="2000" dirty="0" err="1"/>
                  <a:t>Rotz</a:t>
                </a:r>
                <a:r>
                  <a:rPr lang="en-IN" sz="2000" dirty="0"/>
                  <a:t>(</a:t>
                </a:r>
                <a:r>
                  <a:rPr lang="en-US" sz="2000" dirty="0">
                    <a:latin typeface="Symbol" panose="05050102010706020507" pitchFamily="18" charset="2"/>
                  </a:rPr>
                  <a:t>q1</a:t>
                </a:r>
                <a:r>
                  <a:rPr lang="en-US" sz="2000" dirty="0"/>
                  <a:t>).</a:t>
                </a:r>
                <a:r>
                  <a:rPr lang="en-US" sz="2000" dirty="0" err="1"/>
                  <a:t>Transz</a:t>
                </a:r>
                <a:r>
                  <a:rPr lang="en-US" sz="2000" dirty="0"/>
                  <a:t>(L1).</a:t>
                </a:r>
                <a:r>
                  <a:rPr lang="en-US" sz="2000" dirty="0" err="1"/>
                  <a:t>Rotx</a:t>
                </a:r>
                <a:r>
                  <a:rPr lang="en-US" sz="2000" dirty="0"/>
                  <a:t>(90)]*[</a:t>
                </a:r>
                <a:r>
                  <a:rPr lang="en-US" sz="2000" dirty="0" err="1"/>
                  <a:t>Rotz</a:t>
                </a:r>
                <a:r>
                  <a:rPr lang="en-US" sz="2000" dirty="0"/>
                  <a:t>(</a:t>
                </a:r>
                <a:r>
                  <a:rPr lang="en-US" sz="2000" dirty="0">
                    <a:latin typeface="Symbol" panose="05050102010706020507" pitchFamily="18" charset="2"/>
                  </a:rPr>
                  <a:t>q</a:t>
                </a:r>
                <a:r>
                  <a:rPr lang="en-US" sz="2000" dirty="0"/>
                  <a:t>2).</a:t>
                </a:r>
                <a:r>
                  <a:rPr lang="en-US" sz="2000" dirty="0" err="1"/>
                  <a:t>Transx</a:t>
                </a:r>
                <a:r>
                  <a:rPr lang="en-US" sz="2000" dirty="0"/>
                  <a:t>(L2)*</a:t>
                </a:r>
                <a:r>
                  <a:rPr lang="en-US" sz="2000" dirty="0" err="1"/>
                  <a:t>Rotz</a:t>
                </a:r>
                <a:r>
                  <a:rPr lang="en-US" sz="2000" dirty="0"/>
                  <a:t>(90).</a:t>
                </a:r>
                <a:r>
                  <a:rPr lang="en-US" sz="2000" dirty="0" err="1"/>
                  <a:t>Rotx</a:t>
                </a:r>
                <a:r>
                  <a:rPr lang="en-US" sz="2000" dirty="0"/>
                  <a:t>(90)]*[</a:t>
                </a:r>
                <a:r>
                  <a:rPr lang="en-US" sz="2000" dirty="0" err="1"/>
                  <a:t>Transz</a:t>
                </a:r>
                <a:r>
                  <a:rPr lang="en-US" sz="2000" dirty="0"/>
                  <a:t>(d3)]*Origin</a:t>
                </a:r>
              </a:p>
              <a:p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P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 Placeholder 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29247" y="1905000"/>
                <a:ext cx="11196955" cy="2188420"/>
              </a:xfrm>
              <a:prstGeom prst="rect">
                <a:avLst/>
              </a:prstGeom>
              <a:blipFill rotWithShape="0">
                <a:blip r:embed="rId2"/>
                <a:stretch>
                  <a:fillRect l="-544" t="-2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626040" y="733680"/>
              <a:ext cx="11103120" cy="58179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0560" y="717120"/>
                <a:ext cx="11135160" cy="584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09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03859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L1 </a:t>
            </a:r>
            <a:r>
              <a:rPr lang="en-US" sz="2400" dirty="0"/>
              <a:t>= 250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L2 = 500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theta1 = </a:t>
            </a:r>
            <a:r>
              <a:rPr lang="en-US" sz="2400" dirty="0" err="1"/>
              <a:t>atand</a:t>
            </a:r>
            <a:r>
              <a:rPr lang="en-US" sz="2400" dirty="0"/>
              <a:t>(</a:t>
            </a:r>
            <a:r>
              <a:rPr lang="en-US" sz="2400" dirty="0" err="1"/>
              <a:t>Py</a:t>
            </a:r>
            <a:r>
              <a:rPr lang="en-US" sz="2400" dirty="0"/>
              <a:t>/</a:t>
            </a:r>
            <a:r>
              <a:rPr lang="en-US" sz="2400" dirty="0" err="1"/>
              <a:t>Px</a:t>
            </a:r>
            <a:r>
              <a:rPr lang="en-US" sz="2400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theta2 = </a:t>
            </a:r>
            <a:r>
              <a:rPr lang="en-US" sz="2400" dirty="0" err="1"/>
              <a:t>atand</a:t>
            </a:r>
            <a:r>
              <a:rPr lang="en-US" sz="2400" dirty="0"/>
              <a:t>((Pz-L1)/(</a:t>
            </a:r>
            <a:r>
              <a:rPr lang="en-US" sz="2400" dirty="0" err="1"/>
              <a:t>Py</a:t>
            </a:r>
            <a:r>
              <a:rPr lang="en-US" sz="2400" dirty="0"/>
              <a:t>/</a:t>
            </a:r>
            <a:r>
              <a:rPr lang="en-US" sz="2400" dirty="0" err="1"/>
              <a:t>sind</a:t>
            </a:r>
            <a:r>
              <a:rPr lang="en-US" sz="2400" dirty="0"/>
              <a:t>(theta1)))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d3 = (</a:t>
            </a:r>
            <a:r>
              <a:rPr lang="en-US" sz="2400" dirty="0" err="1"/>
              <a:t>Px</a:t>
            </a:r>
            <a:r>
              <a:rPr lang="en-US" sz="2400" dirty="0"/>
              <a:t>/(</a:t>
            </a:r>
            <a:r>
              <a:rPr lang="en-US" sz="2400" dirty="0" err="1"/>
              <a:t>cosd</a:t>
            </a:r>
            <a:r>
              <a:rPr lang="en-US" sz="2400" dirty="0"/>
              <a:t>(theta1)*</a:t>
            </a:r>
            <a:r>
              <a:rPr lang="en-US" sz="2400" dirty="0" err="1"/>
              <a:t>cosd</a:t>
            </a:r>
            <a:r>
              <a:rPr lang="en-US" sz="2400" dirty="0"/>
              <a:t>(theta2)))-</a:t>
            </a:r>
            <a:r>
              <a:rPr lang="en-US" sz="2400" dirty="0" smtClean="0"/>
              <a:t>L2</a:t>
            </a: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646920" y="1125000"/>
              <a:ext cx="7722000" cy="5059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1440" y="1108800"/>
                <a:ext cx="7754040" cy="509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234000" y="575280"/>
              <a:ext cx="6266160" cy="25257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2120" y="560160"/>
                <a:ext cx="6294600" cy="255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245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Polar Sequence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932816"/>
            <a:ext cx="10160000" cy="592518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/>
              <a:t>clear all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/>
              <a:t> </a:t>
            </a:r>
            <a:r>
              <a:rPr lang="en-US" sz="1500" dirty="0" smtClean="0"/>
              <a:t>P </a:t>
            </a:r>
            <a:r>
              <a:rPr lang="en-US" sz="1500" dirty="0"/>
              <a:t>= [650,150,250;550,300,200;450,150,350]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/>
              <a:t> </a:t>
            </a:r>
            <a:r>
              <a:rPr lang="en-US" sz="1500" dirty="0" smtClean="0"/>
              <a:t>L1 </a:t>
            </a:r>
            <a:r>
              <a:rPr lang="en-US" sz="1500" dirty="0"/>
              <a:t>= 250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/>
              <a:t>L2 = 500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/>
              <a:t>origin = [0,0,0,1]'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/>
              <a:t> </a:t>
            </a:r>
            <a:r>
              <a:rPr lang="en-US" sz="1500" dirty="0" smtClean="0"/>
              <a:t>for </a:t>
            </a:r>
            <a:r>
              <a:rPr lang="en-US" sz="1500" dirty="0" err="1"/>
              <a:t>i</a:t>
            </a:r>
            <a:r>
              <a:rPr lang="en-US" sz="1500" dirty="0"/>
              <a:t> = 1:3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 err="1"/>
              <a:t>Px</a:t>
            </a:r>
            <a:r>
              <a:rPr lang="en-US" sz="1500" dirty="0"/>
              <a:t> = P(i,1)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 err="1"/>
              <a:t>Py</a:t>
            </a:r>
            <a:r>
              <a:rPr lang="en-US" sz="1500" dirty="0"/>
              <a:t> = P(i,2)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 err="1"/>
              <a:t>Pz</a:t>
            </a:r>
            <a:r>
              <a:rPr lang="en-US" sz="1500" dirty="0"/>
              <a:t> = P(i,3)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/>
              <a:t> </a:t>
            </a:r>
            <a:r>
              <a:rPr lang="en-US" sz="1500" dirty="0" smtClean="0"/>
              <a:t>[</a:t>
            </a:r>
            <a:r>
              <a:rPr lang="en-US" sz="1500" dirty="0"/>
              <a:t>theta1,theta2,d3] = </a:t>
            </a:r>
            <a:r>
              <a:rPr lang="en-US" sz="1500" dirty="0" err="1"/>
              <a:t>polar_inv</a:t>
            </a:r>
            <a:r>
              <a:rPr lang="en-US" sz="1500" dirty="0"/>
              <a:t>(</a:t>
            </a:r>
            <a:r>
              <a:rPr lang="en-US" sz="1500" dirty="0" err="1"/>
              <a:t>Px,Py,Pz</a:t>
            </a:r>
            <a:r>
              <a:rPr lang="en-US" sz="1500" dirty="0"/>
              <a:t>)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/>
              <a:t> </a:t>
            </a:r>
            <a:r>
              <a:rPr lang="en-US" sz="1500" dirty="0" smtClean="0"/>
              <a:t> x1 </a:t>
            </a:r>
            <a:r>
              <a:rPr lang="en-US" sz="1500" dirty="0"/>
              <a:t>= origin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/>
              <a:t>x2 = </a:t>
            </a:r>
            <a:r>
              <a:rPr lang="en-US" sz="1500" dirty="0" err="1"/>
              <a:t>rotz</a:t>
            </a:r>
            <a:r>
              <a:rPr lang="en-US" sz="1500" dirty="0"/>
              <a:t>(theta1)*</a:t>
            </a:r>
            <a:r>
              <a:rPr lang="en-US" sz="1500" dirty="0" err="1"/>
              <a:t>transz</a:t>
            </a:r>
            <a:r>
              <a:rPr lang="en-US" sz="1500" dirty="0"/>
              <a:t>(L1)*</a:t>
            </a:r>
            <a:r>
              <a:rPr lang="en-US" sz="1500" dirty="0" err="1"/>
              <a:t>rotx</a:t>
            </a:r>
            <a:r>
              <a:rPr lang="en-US" sz="1500" dirty="0"/>
              <a:t>(90)*origin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/>
              <a:t>x3 = [</a:t>
            </a:r>
            <a:r>
              <a:rPr lang="en-US" sz="1500" dirty="0" err="1"/>
              <a:t>rotz</a:t>
            </a:r>
            <a:r>
              <a:rPr lang="en-US" sz="1500" dirty="0"/>
              <a:t>(theta1)*</a:t>
            </a:r>
            <a:r>
              <a:rPr lang="en-US" sz="1500" dirty="0" err="1"/>
              <a:t>transz</a:t>
            </a:r>
            <a:r>
              <a:rPr lang="en-US" sz="1500" dirty="0"/>
              <a:t>(L1)*</a:t>
            </a:r>
            <a:r>
              <a:rPr lang="en-US" sz="1500" dirty="0" err="1"/>
              <a:t>rotx</a:t>
            </a:r>
            <a:r>
              <a:rPr lang="en-US" sz="1500" dirty="0"/>
              <a:t>(90)]*[</a:t>
            </a:r>
            <a:r>
              <a:rPr lang="en-US" sz="1500" dirty="0" err="1"/>
              <a:t>rotz</a:t>
            </a:r>
            <a:r>
              <a:rPr lang="en-US" sz="1500" dirty="0"/>
              <a:t>(theta2)*</a:t>
            </a:r>
            <a:r>
              <a:rPr lang="en-US" sz="1500" dirty="0" err="1"/>
              <a:t>transx</a:t>
            </a:r>
            <a:r>
              <a:rPr lang="en-US" sz="1500" dirty="0"/>
              <a:t>(L2)*</a:t>
            </a:r>
            <a:r>
              <a:rPr lang="en-US" sz="1500" dirty="0" err="1"/>
              <a:t>rotz</a:t>
            </a:r>
            <a:r>
              <a:rPr lang="en-US" sz="1500" dirty="0"/>
              <a:t>(90)*</a:t>
            </a:r>
            <a:r>
              <a:rPr lang="en-US" sz="1500" dirty="0" err="1"/>
              <a:t>rotx</a:t>
            </a:r>
            <a:r>
              <a:rPr lang="en-US" sz="1500" dirty="0"/>
              <a:t>(90)]*origin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/>
              <a:t>x4 = [</a:t>
            </a:r>
            <a:r>
              <a:rPr lang="en-US" sz="1500" dirty="0" err="1"/>
              <a:t>rotz</a:t>
            </a:r>
            <a:r>
              <a:rPr lang="en-US" sz="1500" dirty="0"/>
              <a:t>(theta1)*</a:t>
            </a:r>
            <a:r>
              <a:rPr lang="en-US" sz="1500" dirty="0" err="1"/>
              <a:t>transz</a:t>
            </a:r>
            <a:r>
              <a:rPr lang="en-US" sz="1500" dirty="0"/>
              <a:t>(L1)*</a:t>
            </a:r>
            <a:r>
              <a:rPr lang="en-US" sz="1500" dirty="0" err="1"/>
              <a:t>rotx</a:t>
            </a:r>
            <a:r>
              <a:rPr lang="en-US" sz="1500" dirty="0"/>
              <a:t>(90)]*[</a:t>
            </a:r>
            <a:r>
              <a:rPr lang="en-US" sz="1500" dirty="0" err="1"/>
              <a:t>rotz</a:t>
            </a:r>
            <a:r>
              <a:rPr lang="en-US" sz="1500" dirty="0"/>
              <a:t>(theta2)*</a:t>
            </a:r>
            <a:r>
              <a:rPr lang="en-US" sz="1500" dirty="0" err="1"/>
              <a:t>transx</a:t>
            </a:r>
            <a:r>
              <a:rPr lang="en-US" sz="1500" dirty="0"/>
              <a:t>(L2)*</a:t>
            </a:r>
            <a:r>
              <a:rPr lang="en-US" sz="1500" dirty="0" err="1"/>
              <a:t>rotz</a:t>
            </a:r>
            <a:r>
              <a:rPr lang="en-US" sz="1500" dirty="0"/>
              <a:t>(90)*</a:t>
            </a:r>
            <a:r>
              <a:rPr lang="en-US" sz="1500" dirty="0" err="1"/>
              <a:t>rotx</a:t>
            </a:r>
            <a:r>
              <a:rPr lang="en-US" sz="1500" dirty="0"/>
              <a:t>(90)]*[</a:t>
            </a:r>
            <a:r>
              <a:rPr lang="en-US" sz="1500" dirty="0" err="1"/>
              <a:t>transz</a:t>
            </a:r>
            <a:r>
              <a:rPr lang="en-US" sz="1500" dirty="0"/>
              <a:t>(d3)]*origin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/>
              <a:t> </a:t>
            </a:r>
            <a:r>
              <a:rPr lang="en-US" sz="1500" dirty="0" smtClean="0"/>
              <a:t>X </a:t>
            </a:r>
            <a:r>
              <a:rPr lang="en-US" sz="1500" dirty="0"/>
              <a:t>= [x1(1),x2(1),x3(1),x4(1)]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s-ES" sz="1500" dirty="0"/>
              <a:t>Y = [x1(2),x2(2),x3(2),x4(2)]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pl-PL" sz="1500" dirty="0"/>
              <a:t>Z = [x1(3),x2(3),x3(3),x4(3)]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/>
              <a:t> </a:t>
            </a:r>
            <a:r>
              <a:rPr lang="en-US" sz="1500" dirty="0" smtClean="0"/>
              <a:t>%</a:t>
            </a:r>
            <a:r>
              <a:rPr lang="en-US" sz="1500" dirty="0"/>
              <a:t>plot3(X,Y,Z,'y-','LineWidth',2,X,Y,Z,'go')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/>
              <a:t>plot3(X,Y,Z,'-rs','LineWidth',8,...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/>
              <a:t>                       '</a:t>
            </a:r>
            <a:r>
              <a:rPr lang="en-US" sz="1500" dirty="0" err="1"/>
              <a:t>MarkerEdgeColor</a:t>
            </a:r>
            <a:r>
              <a:rPr lang="en-US" sz="1500" dirty="0"/>
              <a:t>','k',...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/>
              <a:t>                       '</a:t>
            </a:r>
            <a:r>
              <a:rPr lang="en-US" sz="1500" dirty="0" err="1"/>
              <a:t>MarkerFaceColor</a:t>
            </a:r>
            <a:r>
              <a:rPr lang="en-US" sz="1500" dirty="0"/>
              <a:t>','g',...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/>
              <a:t>                       'MarkerSize',15)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/>
              <a:t>    </a:t>
            </a:r>
            <a:r>
              <a:rPr lang="en-US" sz="1500" dirty="0" smtClean="0"/>
              <a:t>                   </a:t>
            </a:r>
            <a:r>
              <a:rPr lang="en-US" sz="1500" dirty="0"/>
              <a:t>hold on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/>
              <a:t>                   </a:t>
            </a:r>
            <a:r>
              <a:rPr lang="en-US" sz="1500" dirty="0" smtClean="0"/>
              <a:t>end</a:t>
            </a:r>
            <a:endParaRPr lang="en-US" sz="1500" dirty="0"/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196077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Inverse Kinematics of a 3dof Articulated Robot</a:t>
            </a:r>
          </a:p>
        </p:txBody>
      </p:sp>
    </p:spTree>
    <p:extLst>
      <p:ext uri="{BB962C8B-B14F-4D97-AF65-F5344CB8AC3E}">
        <p14:creationId xmlns:p14="http://schemas.microsoft.com/office/powerpoint/2010/main" val="186974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3 </a:t>
            </a:r>
            <a:r>
              <a:rPr lang="en-GB" dirty="0" err="1" smtClean="0"/>
              <a:t>dof</a:t>
            </a:r>
            <a:r>
              <a:rPr lang="en-GB" dirty="0" smtClean="0"/>
              <a:t> Articulated manipulator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Develop workspace points in MATLAB for articulated manipulator whose joint angles are π, π/2 and π/2, link lengths L1 = 100mm, L</a:t>
            </a:r>
            <a:r>
              <a:rPr lang="en-GB" sz="2400" baseline="-25000" dirty="0"/>
              <a:t>2</a:t>
            </a:r>
            <a:r>
              <a:rPr lang="en-GB" sz="2400" dirty="0"/>
              <a:t>=L</a:t>
            </a:r>
            <a:r>
              <a:rPr lang="en-GB" sz="2400" baseline="-25000" dirty="0"/>
              <a:t>3</a:t>
            </a:r>
            <a:r>
              <a:rPr lang="en-GB" sz="2400" dirty="0"/>
              <a:t>=300 mm.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Problem No. </a:t>
            </a:r>
            <a:r>
              <a:rPr lang="en-US" dirty="0" smtClean="0">
                <a:solidFill>
                  <a:srgbClr val="002060"/>
                </a:solidFill>
              </a:rPr>
              <a:t>6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971800"/>
            <a:ext cx="5392869" cy="3657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186120" y="217080"/>
              <a:ext cx="10127520" cy="66315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9560" y="200880"/>
                <a:ext cx="10160640" cy="666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722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24175" y="1865425"/>
            <a:ext cx="5895650" cy="3003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966150"/>
              </p:ext>
            </p:extLst>
          </p:nvPr>
        </p:nvGraphicFramePr>
        <p:xfrm>
          <a:off x="5666807" y="4868730"/>
          <a:ext cx="5350932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0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5127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0173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6209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7200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89182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32449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Link</a:t>
                      </a:r>
                      <a:r>
                        <a:rPr lang="en-IN" baseline="0" dirty="0" smtClean="0"/>
                        <a:t> </a:t>
                      </a:r>
                      <a:r>
                        <a:rPr lang="en-IN" baseline="0" dirty="0" err="1" smtClean="0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 smtClean="0"/>
                        <a:t>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ym typeface="Symbol" panose="05050102010706020507" pitchFamily="18" charset="2"/>
                        </a:rPr>
                        <a:t>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Home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2449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θ</a:t>
                      </a:r>
                      <a:r>
                        <a:rPr lang="en-IN" dirty="0" smtClean="0"/>
                        <a:t>1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L1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32449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θ</a:t>
                      </a:r>
                      <a:r>
                        <a:rPr lang="en-IN" dirty="0" smtClean="0"/>
                        <a:t>2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L2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32449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θ</a:t>
                      </a:r>
                      <a:r>
                        <a:rPr lang="en-IN" dirty="0" smtClean="0"/>
                        <a:t>3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L3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90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34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257670-43B7-4C72-9E6F-FCD1A85A6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Contents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D9AD0B4-8764-48E1-8136-1A388DFE3E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668464" cy="4876799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dirty="0"/>
              <a:t>Inverse Kinematics of a 2dof Planar Robot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dirty="0"/>
              <a:t>Inverse Kinematics of a 3dof Cylindrical Robot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dirty="0"/>
              <a:t>Inverse Kinematics of a 3dof Polar Robot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dirty="0"/>
              <a:t>Inverse Kinematics of a 3 </a:t>
            </a:r>
            <a:r>
              <a:rPr lang="en-GB" dirty="0" err="1"/>
              <a:t>dof</a:t>
            </a:r>
            <a:r>
              <a:rPr lang="en-GB" dirty="0"/>
              <a:t> Articulated </a:t>
            </a:r>
            <a:r>
              <a:rPr lang="en-GB" dirty="0" smtClean="0"/>
              <a:t>Robot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4583417-25C8-458F-AABB-7663BC673C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7739" y="1110644"/>
            <a:ext cx="11196956" cy="395287"/>
          </a:xfrm>
        </p:spPr>
        <p:txBody>
          <a:bodyPr/>
          <a:lstStyle/>
          <a:p>
            <a:r>
              <a:rPr lang="en-IN" dirty="0" smtClean="0"/>
              <a:t>Exercises Day - </a:t>
            </a:r>
            <a:r>
              <a:rPr lang="en-IN" dirty="0"/>
              <a:t>3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5591520" y="1564920"/>
              <a:ext cx="821880" cy="1540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79640" y="1548360"/>
                <a:ext cx="843840" cy="157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/>
              <p:cNvSpPr txBox="1">
                <a:spLocks/>
              </p:cNvSpPr>
              <p:nvPr/>
            </p:nvSpPr>
            <p:spPr>
              <a:xfrm>
                <a:off x="381000" y="1371600"/>
                <a:ext cx="11557953" cy="1855719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42891" indent="-342891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742932" indent="-285744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1142971" indent="-228594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1600160" indent="-228594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2057349" indent="-228594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5pPr>
                <a:lvl6pPr marL="2514537" indent="-228594" algn="l" defTabSz="91437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eaLnBrk="1" hangingPunct="1">
                  <a:buFont typeface="Arial" panose="020B0604020202020204" pitchFamily="34" charset="0"/>
                  <a:buNone/>
                </a:pPr>
                <a:r>
                  <a:rPr lang="en-IN" sz="2000" b="1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Solution</a:t>
                </a:r>
              </a:p>
              <a:p>
                <a:pPr marL="0" indent="0" eaLnBrk="1" hangingPunct="1">
                  <a:buNone/>
                </a:pP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P = </a:t>
                </a:r>
                <a:r>
                  <a:rPr lang="en-US" sz="2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[</a:t>
                </a:r>
                <a:r>
                  <a:rPr lang="en-US" sz="200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rotz</a:t>
                </a:r>
                <a:r>
                  <a:rPr lang="en-US" sz="20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(</a:t>
                </a:r>
                <a:r>
                  <a:rPr lang="en-IN" sz="2000" dirty="0">
                    <a:latin typeface="Symbol" panose="05050102010706020507" pitchFamily="18" charset="2"/>
                  </a:rPr>
                  <a:t>q</a:t>
                </a:r>
                <a:r>
                  <a:rPr lang="en-IN" sz="2000" dirty="0"/>
                  <a:t>1</a:t>
                </a:r>
                <a:r>
                  <a:rPr lang="en-US" sz="20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)*</a:t>
                </a:r>
                <a:r>
                  <a:rPr lang="en-US" sz="2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transz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(L1)*</a:t>
                </a:r>
                <a:r>
                  <a:rPr lang="en-US" sz="2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rotx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(90)</a:t>
                </a:r>
                <a:r>
                  <a:rPr lang="en-US" sz="2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]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*</a:t>
                </a:r>
                <a:r>
                  <a:rPr lang="en-US" sz="2000" dirty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[</a:t>
                </a:r>
                <a:r>
                  <a:rPr lang="en-US" sz="200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rotz</a:t>
                </a:r>
                <a:r>
                  <a:rPr lang="en-US" sz="20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(</a:t>
                </a:r>
                <a:r>
                  <a:rPr lang="en-IN" sz="2000" dirty="0">
                    <a:latin typeface="Symbol" panose="05050102010706020507" pitchFamily="18" charset="2"/>
                  </a:rPr>
                  <a:t>q</a:t>
                </a:r>
                <a:r>
                  <a:rPr lang="en-IN" sz="2000" dirty="0"/>
                  <a:t>2</a:t>
                </a:r>
                <a:r>
                  <a:rPr lang="en-US" sz="20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)*</a:t>
                </a:r>
                <a:r>
                  <a:rPr lang="en-US" sz="2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transx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(L2)</a:t>
                </a:r>
                <a:r>
                  <a:rPr lang="en-US" sz="2000" dirty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]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*</a:t>
                </a:r>
                <a:r>
                  <a:rPr lang="en-US" sz="2000" dirty="0">
                    <a:solidFill>
                      <a:srgbClr val="7030A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[</a:t>
                </a:r>
                <a:r>
                  <a:rPr lang="en-US" sz="200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rotz</a:t>
                </a:r>
                <a:r>
                  <a:rPr lang="en-US" sz="20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(</a:t>
                </a:r>
                <a:r>
                  <a:rPr lang="en-IN" sz="2000" dirty="0">
                    <a:latin typeface="Symbol" panose="05050102010706020507" pitchFamily="18" charset="2"/>
                  </a:rPr>
                  <a:t>q</a:t>
                </a:r>
                <a:r>
                  <a:rPr lang="en-IN" sz="2000" dirty="0"/>
                  <a:t>3</a:t>
                </a:r>
                <a:r>
                  <a:rPr lang="en-US" sz="20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)*</a:t>
                </a:r>
                <a:r>
                  <a:rPr lang="en-US" sz="2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transx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(L3)*</a:t>
                </a:r>
                <a:r>
                  <a:rPr lang="en-US" sz="2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rotz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(90)</a:t>
                </a:r>
                <a:r>
                  <a:rPr lang="en-US" sz="2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rotx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(90)</a:t>
                </a:r>
                <a:r>
                  <a:rPr lang="en-US" sz="2000" dirty="0">
                    <a:solidFill>
                      <a:srgbClr val="7030A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]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*origin</a:t>
                </a:r>
              </a:p>
              <a:p>
                <a:pPr eaLnBrk="1" hangingPunct="1"/>
                <a:endParaRPr lang="en-IN" sz="20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 eaLnBrk="1" hangingPunct="1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en-IN" sz="2000" dirty="0" smtClean="0">
                    <a:latin typeface="Helvetica" panose="020B0604020202020204" pitchFamily="34" charset="0"/>
                    <a:cs typeface="Helvetica" panose="020B0604020202020204" pitchFamily="34" charset="0"/>
                    <a:sym typeface="Wingdings" panose="05000000000000000000" pitchFamily="2" charset="2"/>
                  </a:rPr>
                  <a:t> = 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[</a:t>
                </a:r>
                <a:r>
                  <a:rPr lang="en-US" sz="200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rotz</a:t>
                </a:r>
                <a:r>
                  <a:rPr lang="en-US" sz="20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(</a:t>
                </a:r>
                <a:r>
                  <a:rPr lang="en-IN" sz="2000" dirty="0">
                    <a:latin typeface="Symbol" panose="05050102010706020507" pitchFamily="18" charset="2"/>
                  </a:rPr>
                  <a:t>q</a:t>
                </a:r>
                <a:r>
                  <a:rPr lang="en-IN" sz="2000" dirty="0" smtClean="0"/>
                  <a:t>1</a:t>
                </a:r>
                <a:r>
                  <a:rPr lang="en-US" sz="20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)*</a:t>
                </a:r>
                <a:r>
                  <a:rPr lang="en-US" sz="2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transz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(L1)*</a:t>
                </a:r>
                <a:r>
                  <a:rPr lang="en-US" sz="2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rotx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(90)]</a:t>
                </a:r>
              </a:p>
              <a:p>
                <a:pPr marL="0" indent="0" eaLnBrk="1" hangingPunct="1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I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I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n-IN" sz="2000" dirty="0" smtClean="0">
                    <a:latin typeface="Helvetica" panose="020B0604020202020204" pitchFamily="34" charset="0"/>
                    <a:cs typeface="Helvetica" panose="020B0604020202020204" pitchFamily="34" charset="0"/>
                    <a:sym typeface="Wingdings" panose="05000000000000000000" pitchFamily="2" charset="2"/>
                  </a:rPr>
                  <a:t> = 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[</a:t>
                </a:r>
                <a:r>
                  <a:rPr lang="en-US" sz="200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rotz</a:t>
                </a:r>
                <a:r>
                  <a:rPr lang="en-US" sz="20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(</a:t>
                </a:r>
                <a:r>
                  <a:rPr lang="en-IN" sz="2000" dirty="0" smtClean="0">
                    <a:latin typeface="Symbol" panose="05050102010706020507" pitchFamily="18" charset="2"/>
                  </a:rPr>
                  <a:t>q</a:t>
                </a:r>
                <a:r>
                  <a:rPr lang="en-IN" sz="2000" dirty="0" smtClean="0"/>
                  <a:t>2</a:t>
                </a:r>
                <a:r>
                  <a:rPr lang="en-US" sz="20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)*</a:t>
                </a:r>
                <a:r>
                  <a:rPr lang="en-US" sz="2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transx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(L2)]</a:t>
                </a:r>
              </a:p>
              <a:p>
                <a:pPr marL="0" indent="0" eaLnBrk="1" hangingPunct="1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I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I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𝟑</m:t>
                        </m:r>
                      </m:sup>
                    </m:sSubSup>
                  </m:oMath>
                </a14:m>
                <a:r>
                  <a:rPr lang="en-IN" sz="2000" dirty="0" smtClean="0">
                    <a:latin typeface="Helvetica" panose="020B0604020202020204" pitchFamily="34" charset="0"/>
                    <a:cs typeface="Helvetica" panose="020B0604020202020204" pitchFamily="34" charset="0"/>
                    <a:sym typeface="Wingdings" panose="05000000000000000000" pitchFamily="2" charset="2"/>
                  </a:rPr>
                  <a:t> = 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[</a:t>
                </a:r>
                <a:r>
                  <a:rPr lang="en-US" sz="200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rotz</a:t>
                </a:r>
                <a:r>
                  <a:rPr lang="en-US" sz="20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(</a:t>
                </a:r>
                <a:r>
                  <a:rPr lang="en-IN" sz="2000" dirty="0" smtClean="0">
                    <a:latin typeface="Symbol" panose="05050102010706020507" pitchFamily="18" charset="2"/>
                  </a:rPr>
                  <a:t>q</a:t>
                </a:r>
                <a:r>
                  <a:rPr lang="en-IN" sz="2000" dirty="0" smtClean="0"/>
                  <a:t>3</a:t>
                </a:r>
                <a:r>
                  <a:rPr lang="en-US" sz="20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)*</a:t>
                </a:r>
                <a:r>
                  <a:rPr lang="en-US" sz="2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transx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(L3)*</a:t>
                </a:r>
                <a:r>
                  <a:rPr lang="en-US" sz="2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rotz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(90)</a:t>
                </a:r>
                <a:r>
                  <a:rPr lang="en-US" sz="2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rotx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(90)]</a:t>
                </a:r>
              </a:p>
              <a:p>
                <a:pPr eaLnBrk="1" hangingPunct="1"/>
                <a:endParaRPr lang="en-US" sz="2000" dirty="0"/>
              </a:p>
            </p:txBody>
          </p:sp>
        </mc:Choice>
        <mc:Fallback xmlns="">
          <p:sp>
            <p:nvSpPr>
              <p:cNvPr id="5" name="Tex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371600"/>
                <a:ext cx="11557953" cy="1855719"/>
              </a:xfrm>
              <a:prstGeom prst="rect">
                <a:avLst/>
              </a:prstGeom>
              <a:blipFill rotWithShape="0">
                <a:blip r:embed="rId2"/>
                <a:stretch>
                  <a:fillRect l="-580" t="-1316" b="-2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310835"/>
              </p:ext>
            </p:extLst>
          </p:nvPr>
        </p:nvGraphicFramePr>
        <p:xfrm>
          <a:off x="1143000" y="4832340"/>
          <a:ext cx="5350932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0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5127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0173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6209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7200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89182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32449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Link</a:t>
                      </a:r>
                      <a:r>
                        <a:rPr lang="en-IN" baseline="0" dirty="0" smtClean="0"/>
                        <a:t> </a:t>
                      </a:r>
                      <a:r>
                        <a:rPr lang="en-IN" baseline="0" dirty="0" err="1" smtClean="0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 smtClean="0"/>
                        <a:t>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ym typeface="Symbol" panose="05050102010706020507" pitchFamily="18" charset="2"/>
                        </a:rPr>
                        <a:t>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Home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2449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θ</a:t>
                      </a:r>
                      <a:r>
                        <a:rPr lang="en-IN" dirty="0" smtClean="0"/>
                        <a:t>1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L1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32449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θ</a:t>
                      </a:r>
                      <a:r>
                        <a:rPr lang="en-IN" dirty="0" smtClean="0"/>
                        <a:t>2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L2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32449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θ</a:t>
                      </a:r>
                      <a:r>
                        <a:rPr lang="en-IN" dirty="0" smtClean="0"/>
                        <a:t>3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L3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90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7924800" y="5029200"/>
                <a:ext cx="3461589" cy="1266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0" y="5029200"/>
                <a:ext cx="3461589" cy="126618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506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Inverse Kinematics of a 3 </a:t>
            </a:r>
            <a:r>
              <a:rPr lang="en-IN" dirty="0" err="1" smtClean="0"/>
              <a:t>dof</a:t>
            </a:r>
            <a:r>
              <a:rPr lang="en-IN" dirty="0" smtClean="0"/>
              <a:t> Articulated arm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19100" y="951209"/>
            <a:ext cx="10248900" cy="575439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function [theta1,theta2,theta3] = </a:t>
            </a:r>
            <a:r>
              <a:rPr lang="en-US" sz="2000" dirty="0" err="1"/>
              <a:t>articulated_inv</a:t>
            </a:r>
            <a:r>
              <a:rPr lang="en-US" sz="2000" dirty="0"/>
              <a:t>(</a:t>
            </a:r>
            <a:r>
              <a:rPr lang="en-US" sz="2000" dirty="0" err="1"/>
              <a:t>Px,Py,Pz</a:t>
            </a:r>
            <a:r>
              <a:rPr lang="en-US" sz="2000" dirty="0"/>
              <a:t>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 </a:t>
            </a:r>
            <a:r>
              <a:rPr lang="en-US" sz="2000" dirty="0" smtClean="0"/>
              <a:t>P </a:t>
            </a:r>
            <a:r>
              <a:rPr lang="en-US" sz="2000" dirty="0"/>
              <a:t>= [</a:t>
            </a:r>
            <a:r>
              <a:rPr lang="en-US" sz="2000" dirty="0" err="1"/>
              <a:t>Px;Py;Pz</a:t>
            </a:r>
            <a:r>
              <a:rPr lang="en-US" sz="2000" dirty="0"/>
              <a:t>]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 </a:t>
            </a:r>
            <a:r>
              <a:rPr lang="en-US" sz="2000" dirty="0" smtClean="0"/>
              <a:t>origin </a:t>
            </a:r>
            <a:r>
              <a:rPr lang="en-US" sz="2000" dirty="0"/>
              <a:t>= [0,0,0,1]'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 </a:t>
            </a:r>
            <a:r>
              <a:rPr lang="en-US" sz="2000" dirty="0" smtClean="0"/>
              <a:t>L1 </a:t>
            </a:r>
            <a:r>
              <a:rPr lang="en-US" sz="2000" dirty="0"/>
              <a:t>= 200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L2 = 500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L3 = 350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 </a:t>
            </a:r>
            <a:r>
              <a:rPr lang="en-US" sz="2000" dirty="0" smtClean="0"/>
              <a:t>theta1 </a:t>
            </a:r>
            <a:r>
              <a:rPr lang="en-US" sz="2000" dirty="0"/>
              <a:t>= </a:t>
            </a:r>
            <a:r>
              <a:rPr lang="en-US" sz="2000" dirty="0" err="1" smtClean="0"/>
              <a:t>atand</a:t>
            </a:r>
            <a:r>
              <a:rPr lang="en-US" sz="2000" dirty="0" smtClean="0"/>
              <a:t>(P(2,1</a:t>
            </a:r>
            <a:r>
              <a:rPr lang="en-US" sz="2000" dirty="0"/>
              <a:t>)/P(1,1</a:t>
            </a:r>
            <a:r>
              <a:rPr lang="en-US" sz="2000" dirty="0" smtClean="0"/>
              <a:t>))</a:t>
            </a:r>
            <a:endParaRPr lang="en-US" sz="2000" dirty="0"/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 smtClean="0"/>
              <a:t>J2 </a:t>
            </a:r>
            <a:r>
              <a:rPr lang="en-US" sz="2000" dirty="0"/>
              <a:t>= </a:t>
            </a:r>
            <a:r>
              <a:rPr lang="en-US" sz="2000" dirty="0" err="1"/>
              <a:t>rotz</a:t>
            </a:r>
            <a:r>
              <a:rPr lang="en-US" sz="2000" dirty="0"/>
              <a:t>(theta1)*</a:t>
            </a:r>
            <a:r>
              <a:rPr lang="en-US" sz="2000" dirty="0" err="1"/>
              <a:t>transz</a:t>
            </a:r>
            <a:r>
              <a:rPr lang="en-US" sz="2000" dirty="0"/>
              <a:t>(L1)*origin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 </a:t>
            </a:r>
            <a:r>
              <a:rPr lang="en-US" sz="2000" dirty="0" smtClean="0"/>
              <a:t>C </a:t>
            </a:r>
            <a:r>
              <a:rPr lang="en-US" sz="2000" dirty="0"/>
              <a:t>= </a:t>
            </a:r>
            <a:r>
              <a:rPr lang="en-US" sz="2000" dirty="0" err="1"/>
              <a:t>sqrt</a:t>
            </a:r>
            <a:r>
              <a:rPr lang="en-US" sz="2000" dirty="0"/>
              <a:t>((</a:t>
            </a:r>
            <a:r>
              <a:rPr lang="en-US" sz="2000" dirty="0" smtClean="0"/>
              <a:t>P(1)-J2(1))^</a:t>
            </a:r>
            <a:r>
              <a:rPr lang="en-US" sz="2000" dirty="0"/>
              <a:t>2 + (</a:t>
            </a:r>
            <a:r>
              <a:rPr lang="en-US" sz="2000" dirty="0" smtClean="0"/>
              <a:t>P(2)-J2(2))^</a:t>
            </a:r>
            <a:r>
              <a:rPr lang="en-US" sz="2000" dirty="0"/>
              <a:t>2 + (</a:t>
            </a:r>
            <a:r>
              <a:rPr lang="en-US" sz="2000" dirty="0" smtClean="0"/>
              <a:t>P(3)-J2(3))^</a:t>
            </a:r>
            <a:r>
              <a:rPr lang="en-US" sz="2000" dirty="0"/>
              <a:t>2)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 </a:t>
            </a:r>
            <a:r>
              <a:rPr lang="pt-BR" sz="2000" dirty="0" smtClean="0"/>
              <a:t>theta3 </a:t>
            </a:r>
            <a:r>
              <a:rPr lang="pt-BR" sz="2000" dirty="0"/>
              <a:t>= -</a:t>
            </a:r>
            <a:r>
              <a:rPr lang="pt-BR" sz="2000" dirty="0" smtClean="0"/>
              <a:t>acosd((</a:t>
            </a:r>
            <a:r>
              <a:rPr lang="pt-BR" sz="2000" dirty="0"/>
              <a:t>C*C -L2*L2 - L3*L3)/(2*L2*L3</a:t>
            </a:r>
            <a:r>
              <a:rPr lang="pt-BR" sz="2000" dirty="0" smtClean="0"/>
              <a:t>))</a:t>
            </a:r>
            <a:endParaRPr lang="pt-BR" sz="2000" dirty="0"/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 smtClean="0"/>
              <a:t>a </a:t>
            </a:r>
            <a:r>
              <a:rPr lang="en-US" sz="2000" dirty="0"/>
              <a:t>= C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A = pi + (theta3*pi/180)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B = </a:t>
            </a:r>
            <a:r>
              <a:rPr lang="en-US" sz="2000" dirty="0" err="1" smtClean="0"/>
              <a:t>asind</a:t>
            </a:r>
            <a:r>
              <a:rPr lang="en-US" sz="2000" dirty="0" smtClean="0"/>
              <a:t>(L3</a:t>
            </a:r>
            <a:r>
              <a:rPr lang="en-US" sz="2000" dirty="0"/>
              <a:t>/(a/sin(A)))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 </a:t>
            </a:r>
            <a:r>
              <a:rPr lang="en-US" sz="2000" dirty="0" smtClean="0"/>
              <a:t>e </a:t>
            </a:r>
            <a:r>
              <a:rPr lang="en-US" sz="2000" dirty="0"/>
              <a:t>= </a:t>
            </a:r>
            <a:r>
              <a:rPr lang="en-US" sz="2000" dirty="0" err="1" smtClean="0"/>
              <a:t>asind</a:t>
            </a:r>
            <a:r>
              <a:rPr lang="en-US" sz="2000" dirty="0" smtClean="0"/>
              <a:t>((P(3)-J2(3))/</a:t>
            </a:r>
            <a:r>
              <a:rPr lang="en-US" sz="2000" dirty="0"/>
              <a:t>C)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 </a:t>
            </a:r>
            <a:r>
              <a:rPr lang="en-US" sz="2000" dirty="0" smtClean="0"/>
              <a:t>theta2 </a:t>
            </a:r>
            <a:r>
              <a:rPr lang="en-US" sz="2000" dirty="0"/>
              <a:t>= (</a:t>
            </a:r>
            <a:r>
              <a:rPr lang="en-US" sz="2000" dirty="0" err="1"/>
              <a:t>B+e</a:t>
            </a:r>
            <a:r>
              <a:rPr lang="en-US" sz="2000" dirty="0" smtClean="0"/>
              <a:t>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IN" sz="2000" dirty="0" smtClean="0"/>
              <a:t>end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60280" y="880920"/>
              <a:ext cx="7067880" cy="2314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5160" y="866520"/>
                <a:ext cx="7098480" cy="23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5966280" y="2185200"/>
              <a:ext cx="3175920" cy="27651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54040" y="2170080"/>
                <a:ext cx="3202920" cy="279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372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Navigating through a sequence of points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1338" y="924933"/>
            <a:ext cx="10160000" cy="5943599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/>
              <a:t>clear all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/>
              <a:t> </a:t>
            </a:r>
            <a:r>
              <a:rPr lang="en-US" sz="1500" dirty="0" smtClean="0"/>
              <a:t>P </a:t>
            </a:r>
            <a:r>
              <a:rPr lang="en-US" sz="1500" dirty="0"/>
              <a:t>= [683,283,480;500,250,220;300,150,220]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 smtClean="0"/>
              <a:t>L1 </a:t>
            </a:r>
            <a:r>
              <a:rPr lang="en-US" sz="1500" dirty="0"/>
              <a:t>= 200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/>
              <a:t>L2 = 500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/>
              <a:t>L3 = 350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/>
              <a:t>origin = [0,0,0,1]'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 smtClean="0"/>
              <a:t>for </a:t>
            </a:r>
            <a:r>
              <a:rPr lang="en-US" sz="1500" dirty="0" err="1"/>
              <a:t>i</a:t>
            </a:r>
            <a:r>
              <a:rPr lang="en-US" sz="1500" dirty="0"/>
              <a:t> = 1:3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 err="1"/>
              <a:t>Px</a:t>
            </a:r>
            <a:r>
              <a:rPr lang="en-US" sz="1500" dirty="0"/>
              <a:t> = P(i,1)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 err="1"/>
              <a:t>Py</a:t>
            </a:r>
            <a:r>
              <a:rPr lang="en-US" sz="1500" dirty="0"/>
              <a:t> = P(i,2)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 err="1"/>
              <a:t>Pz</a:t>
            </a:r>
            <a:r>
              <a:rPr lang="en-US" sz="1500" dirty="0"/>
              <a:t> = P(i,3)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/>
              <a:t> </a:t>
            </a:r>
            <a:r>
              <a:rPr lang="en-US" sz="1500" dirty="0" smtClean="0"/>
              <a:t>[</a:t>
            </a:r>
            <a:r>
              <a:rPr lang="en-US" sz="1500" dirty="0"/>
              <a:t>theta1,theta2,theta3] = </a:t>
            </a:r>
            <a:r>
              <a:rPr lang="en-US" sz="1500" dirty="0" err="1"/>
              <a:t>articulated_inv</a:t>
            </a:r>
            <a:r>
              <a:rPr lang="en-US" sz="1500" dirty="0"/>
              <a:t>(</a:t>
            </a:r>
            <a:r>
              <a:rPr lang="en-US" sz="1500" dirty="0" err="1"/>
              <a:t>Px,Py,Pz</a:t>
            </a:r>
            <a:r>
              <a:rPr lang="en-US" sz="1500" dirty="0"/>
              <a:t>)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/>
              <a:t> 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/>
              <a:t> </a:t>
            </a:r>
            <a:r>
              <a:rPr lang="en-US" sz="1500" dirty="0" smtClean="0"/>
              <a:t>x1 </a:t>
            </a:r>
            <a:r>
              <a:rPr lang="en-US" sz="1500" dirty="0"/>
              <a:t>= origin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/>
              <a:t>x2 = [</a:t>
            </a:r>
            <a:r>
              <a:rPr lang="en-US" sz="1500" dirty="0" err="1"/>
              <a:t>rotz</a:t>
            </a:r>
            <a:r>
              <a:rPr lang="en-US" sz="1500" dirty="0"/>
              <a:t>(theta1)*</a:t>
            </a:r>
            <a:r>
              <a:rPr lang="en-US" sz="1500" dirty="0" err="1"/>
              <a:t>transz</a:t>
            </a:r>
            <a:r>
              <a:rPr lang="en-US" sz="1500" dirty="0"/>
              <a:t>(L1)*</a:t>
            </a:r>
            <a:r>
              <a:rPr lang="en-US" sz="1500" dirty="0" err="1"/>
              <a:t>rotx</a:t>
            </a:r>
            <a:r>
              <a:rPr lang="en-US" sz="1500" dirty="0"/>
              <a:t>(90)]*origin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/>
              <a:t>x3 = [</a:t>
            </a:r>
            <a:r>
              <a:rPr lang="en-US" sz="1500" dirty="0" err="1"/>
              <a:t>rotz</a:t>
            </a:r>
            <a:r>
              <a:rPr lang="en-US" sz="1500" dirty="0"/>
              <a:t>(theta1)*</a:t>
            </a:r>
            <a:r>
              <a:rPr lang="en-US" sz="1500" dirty="0" err="1"/>
              <a:t>transz</a:t>
            </a:r>
            <a:r>
              <a:rPr lang="en-US" sz="1500" dirty="0"/>
              <a:t>(L1)*</a:t>
            </a:r>
            <a:r>
              <a:rPr lang="en-US" sz="1500" dirty="0" err="1"/>
              <a:t>rotx</a:t>
            </a:r>
            <a:r>
              <a:rPr lang="en-US" sz="1500" dirty="0"/>
              <a:t>(90)]*[</a:t>
            </a:r>
            <a:r>
              <a:rPr lang="en-US" sz="1500" dirty="0" err="1"/>
              <a:t>rotz</a:t>
            </a:r>
            <a:r>
              <a:rPr lang="en-US" sz="1500" dirty="0"/>
              <a:t>(theta2)*</a:t>
            </a:r>
            <a:r>
              <a:rPr lang="en-US" sz="1500" dirty="0" err="1"/>
              <a:t>transx</a:t>
            </a:r>
            <a:r>
              <a:rPr lang="en-US" sz="1500" dirty="0"/>
              <a:t>(L2)]*origin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/>
              <a:t>x4 = [</a:t>
            </a:r>
            <a:r>
              <a:rPr lang="en-US" sz="1500" dirty="0" err="1"/>
              <a:t>rotz</a:t>
            </a:r>
            <a:r>
              <a:rPr lang="en-US" sz="1500" dirty="0"/>
              <a:t>(theta1)*</a:t>
            </a:r>
            <a:r>
              <a:rPr lang="en-US" sz="1500" dirty="0" err="1"/>
              <a:t>transz</a:t>
            </a:r>
            <a:r>
              <a:rPr lang="en-US" sz="1500" dirty="0"/>
              <a:t>(L1)*</a:t>
            </a:r>
            <a:r>
              <a:rPr lang="en-US" sz="1500" dirty="0" err="1"/>
              <a:t>rotx</a:t>
            </a:r>
            <a:r>
              <a:rPr lang="en-US" sz="1500" dirty="0"/>
              <a:t>(90)]*[</a:t>
            </a:r>
            <a:r>
              <a:rPr lang="en-US" sz="1500" dirty="0" err="1"/>
              <a:t>rotz</a:t>
            </a:r>
            <a:r>
              <a:rPr lang="en-US" sz="1500" dirty="0"/>
              <a:t>(theta2)*</a:t>
            </a:r>
            <a:r>
              <a:rPr lang="en-US" sz="1500" dirty="0" err="1"/>
              <a:t>transx</a:t>
            </a:r>
            <a:r>
              <a:rPr lang="en-US" sz="1500" dirty="0"/>
              <a:t>(L2)]*[</a:t>
            </a:r>
            <a:r>
              <a:rPr lang="en-US" sz="1500" dirty="0" err="1"/>
              <a:t>rotz</a:t>
            </a:r>
            <a:r>
              <a:rPr lang="en-US" sz="1500" dirty="0"/>
              <a:t>(theta3)*</a:t>
            </a:r>
            <a:r>
              <a:rPr lang="en-US" sz="1500" dirty="0" err="1"/>
              <a:t>transx</a:t>
            </a:r>
            <a:r>
              <a:rPr lang="en-US" sz="1500" dirty="0"/>
              <a:t>(L3)*</a:t>
            </a:r>
            <a:r>
              <a:rPr lang="en-US" sz="1500" dirty="0" err="1"/>
              <a:t>rotz</a:t>
            </a:r>
            <a:r>
              <a:rPr lang="en-US" sz="1500" dirty="0"/>
              <a:t>(90)*</a:t>
            </a:r>
            <a:r>
              <a:rPr lang="en-US" sz="1500" dirty="0" err="1"/>
              <a:t>rotx</a:t>
            </a:r>
            <a:r>
              <a:rPr lang="en-US" sz="1500" dirty="0"/>
              <a:t>(90)]*origin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/>
              <a:t> </a:t>
            </a:r>
            <a:r>
              <a:rPr lang="en-US" sz="1500" dirty="0" smtClean="0"/>
              <a:t>X </a:t>
            </a:r>
            <a:r>
              <a:rPr lang="en-US" sz="1500" dirty="0"/>
              <a:t>= [x1(1),x2(1),x3(1),x4(1)]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s-ES" sz="1500" dirty="0"/>
              <a:t>Y = [x1(2),x2(2),x3(2),x4(2)]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pl-PL" sz="1500" dirty="0"/>
              <a:t>Z = [x1(3),x2(3),x3(3),x4(3)]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 smtClean="0"/>
              <a:t>plot3(X,Y,Z</a:t>
            </a:r>
            <a:r>
              <a:rPr lang="en-US" sz="1500" dirty="0"/>
              <a:t>,'-rs','LineWidth',8,...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/>
              <a:t>                       '</a:t>
            </a:r>
            <a:r>
              <a:rPr lang="en-US" sz="1500" dirty="0" err="1"/>
              <a:t>MarkerEdgeColor</a:t>
            </a:r>
            <a:r>
              <a:rPr lang="en-US" sz="1500" dirty="0"/>
              <a:t>','k',...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/>
              <a:t>                       '</a:t>
            </a:r>
            <a:r>
              <a:rPr lang="en-US" sz="1500" dirty="0" err="1"/>
              <a:t>MarkerFaceColor</a:t>
            </a:r>
            <a:r>
              <a:rPr lang="en-US" sz="1500" dirty="0"/>
              <a:t>','g',...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/>
              <a:t>                       'MarkerSize',15)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/>
              <a:t>    </a:t>
            </a:r>
            <a:r>
              <a:rPr lang="en-US" sz="1500" dirty="0" smtClean="0"/>
              <a:t>                   </a:t>
            </a:r>
            <a:r>
              <a:rPr lang="en-US" sz="1500" dirty="0"/>
              <a:t>hold </a:t>
            </a:r>
            <a:r>
              <a:rPr lang="en-US" sz="1500" dirty="0" smtClean="0"/>
              <a:t>on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 smtClean="0"/>
              <a:t>end</a:t>
            </a:r>
            <a:endParaRPr lang="en-US" sz="1500" dirty="0"/>
          </a:p>
          <a:p>
            <a:pPr marL="0" indent="0">
              <a:buNone/>
            </a:pPr>
            <a:endParaRPr lang="en-US" sz="15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66280" y="1386360"/>
              <a:ext cx="4111560" cy="5478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2960" y="1369800"/>
                <a:ext cx="4140000" cy="55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636840" y="1480320"/>
              <a:ext cx="5376240" cy="53715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7120" y="1466280"/>
                <a:ext cx="5402160" cy="539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747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041067" y="2141459"/>
                <a:ext cx="4076700" cy="41274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latin typeface="Arial" pitchFamily="34" charset="0"/>
                    <a:cs typeface="Arial" pitchFamily="34" charset="0"/>
                  </a:rPr>
                  <a:t>Rotation Matrix:</a:t>
                </a:r>
              </a:p>
              <a:p>
                <a:endParaRPr lang="en-US" sz="2000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sz="2000" dirty="0" smtClean="0">
                    <a:latin typeface="Arial" pitchFamily="34" charset="0"/>
                    <a:cs typeface="Arial" pitchFamily="34" charset="0"/>
                  </a:rPr>
                  <a:t>R(z,</a:t>
                </a:r>
                <a:r>
                  <a:rPr lang="el-GR" sz="2000" dirty="0" smtClean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/>
                        <a:cs typeface="Arial" pitchFamily="34" charset="0"/>
                      </a:rPr>
                      <m:t>γ</m:t>
                    </m:r>
                  </m:oMath>
                </a14:m>
                <a:r>
                  <a:rPr lang="en-US" sz="2000" dirty="0" smtClean="0">
                    <a:latin typeface="Arial" pitchFamily="34" charset="0"/>
                    <a:cs typeface="Arial" pitchFamily="34" charset="0"/>
                  </a:rPr>
                  <a:t>)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𝑐</m:t>
                              </m:r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𝑜𝑠</m:t>
                              </m:r>
                              <m:r>
                                <m:rPr>
                                  <m:sty m:val="p"/>
                                </m:rPr>
                                <a:rPr lang="el-GR" sz="2000" b="0" i="1" smtClean="0">
                                  <a:latin typeface="Cambria Math"/>
                                  <a:cs typeface="Arial" pitchFamily="34" charset="0"/>
                                </a:rPr>
                                <m:t>γ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𝑠𝑖𝑛</m:t>
                              </m:r>
                              <m:r>
                                <m:rPr>
                                  <m:sty m:val="p"/>
                                </m:rPr>
                                <a:rPr lang="el-GR" sz="2000" b="0" i="1" smtClean="0">
                                  <a:latin typeface="Cambria Math"/>
                                  <a:cs typeface="Arial" pitchFamily="34" charset="0"/>
                                </a:rPr>
                                <m:t>γ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𝑠𝑖𝑛</m:t>
                              </m:r>
                              <m:r>
                                <m:rPr>
                                  <m:sty m:val="p"/>
                                </m:rPr>
                                <a:rPr lang="el-GR" sz="2000" b="0" i="1" smtClean="0">
                                  <a:latin typeface="Cambria Math"/>
                                  <a:cs typeface="Arial" pitchFamily="34" charset="0"/>
                                </a:rPr>
                                <m:t>γ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𝑐𝑜𝑠</m:t>
                              </m:r>
                              <m:r>
                                <m:rPr>
                                  <m:sty m:val="p"/>
                                </m:rPr>
                                <a:rPr lang="el-GR" sz="2000" b="0" i="1" smtClean="0">
                                  <a:latin typeface="Cambria Math"/>
                                  <a:cs typeface="Arial" pitchFamily="34" charset="0"/>
                                </a:rPr>
                                <m:t>γ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  <a:p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sz="2000" dirty="0" smtClean="0">
                    <a:latin typeface="Arial" pitchFamily="34" charset="0"/>
                    <a:cs typeface="Arial" pitchFamily="34" charset="0"/>
                  </a:rPr>
                  <a:t>R(x,</a:t>
                </a:r>
                <a:r>
                  <a:rPr lang="el-GR" sz="2000" dirty="0" smtClean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/>
                        <a:cs typeface="Arial" pitchFamily="34" charset="0"/>
                      </a:rPr>
                      <m:t>α</m:t>
                    </m:r>
                  </m:oMath>
                </a14:m>
                <a:r>
                  <a:rPr lang="en-US" sz="2000" dirty="0" smtClean="0">
                    <a:latin typeface="Arial" pitchFamily="34" charset="0"/>
                    <a:cs typeface="Arial" pitchFamily="34" charset="0"/>
                  </a:rPr>
                  <a:t>) </a:t>
                </a: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𝑐𝑜𝑠</m:t>
                              </m:r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/>
                                  <a:cs typeface="Arial" pitchFamily="34" charset="0"/>
                                </a:rPr>
                                <m:t>α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𝑠𝑖𝑛</m:t>
                              </m:r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/>
                                  <a:cs typeface="Arial" pitchFamily="34" charset="0"/>
                                </a:rPr>
                                <m:t>α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𝑠𝑖𝑛</m:t>
                              </m:r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/>
                                  <a:cs typeface="Arial" pitchFamily="34" charset="0"/>
                                </a:rPr>
                                <m:t>α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𝑐</m:t>
                              </m:r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𝑜𝑠</m:t>
                              </m:r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/>
                                  <a:cs typeface="Arial" pitchFamily="34" charset="0"/>
                                </a:rPr>
                                <m:t>α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  <a:p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sz="2000" dirty="0" smtClean="0">
                    <a:latin typeface="Arial" pitchFamily="34" charset="0"/>
                    <a:cs typeface="Arial" pitchFamily="34" charset="0"/>
                  </a:rPr>
                  <a:t>R(y,</a:t>
                </a:r>
                <a:r>
                  <a:rPr lang="el-GR" sz="2000" dirty="0" smtClean="0">
                    <a:cs typeface="Arial" pitchFamily="34" charset="0"/>
                  </a:rPr>
                  <a:t> </a:t>
                </a:r>
                <a:r>
                  <a:rPr lang="el-GR" sz="2000" dirty="0" smtClean="0"/>
                  <a:t>β</a:t>
                </a: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)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𝑐</m:t>
                              </m:r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𝑜𝑠</m:t>
                              </m:r>
                              <m:r>
                                <m:rPr>
                                  <m:nor/>
                                </m:rPr>
                                <a:rPr lang="el-GR" sz="2000"/>
                                <m:t>β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𝑠𝑖𝑛</m:t>
                              </m:r>
                              <m:r>
                                <m:rPr>
                                  <m:nor/>
                                </m:rPr>
                                <a:rPr lang="el-GR" sz="2000"/>
                                <m:t>β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𝑠𝑖𝑛</m:t>
                              </m:r>
                              <m:r>
                                <m:rPr>
                                  <m:nor/>
                                </m:rPr>
                                <a:rPr lang="el-GR" sz="2000"/>
                                <m:t>β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𝑐𝑜𝑠</m:t>
                              </m:r>
                              <m:r>
                                <m:rPr>
                                  <m:nor/>
                                </m:rPr>
                                <a:rPr lang="el-GR" sz="2000"/>
                                <m:t>β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  <a:p>
                <a:endParaRPr lang="en-US" sz="20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067" y="2141459"/>
                <a:ext cx="4076700" cy="4127477"/>
              </a:xfrm>
              <a:prstGeom prst="rect">
                <a:avLst/>
              </a:prstGeom>
              <a:blipFill rotWithShape="0">
                <a:blip r:embed="rId2"/>
                <a:stretch>
                  <a:fillRect l="-1644" t="-5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705601" y="2371508"/>
                <a:ext cx="3169907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𝑇𝑟𝑎𝑛𝑠𝑥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1" y="2371508"/>
                <a:ext cx="3169907" cy="111280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705601" y="3648794"/>
                <a:ext cx="3245376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𝑇𝑟𝑎𝑛𝑠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IN" b="0" i="0" smtClean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1" y="3648794"/>
                <a:ext cx="3245376" cy="111280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705600" y="4953000"/>
                <a:ext cx="3227742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𝑇𝑟𝑎𝑛𝑠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IN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0" y="4953000"/>
                <a:ext cx="3227742" cy="111280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910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 smtClean="0"/>
              <a:t>Inverse Kinematics of a Planar Arm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136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No.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756356"/>
            <a:ext cx="10668464" cy="36538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/>
              <a:t>Given Point P = </a:t>
            </a:r>
            <a:r>
              <a:rPr lang="en-US" sz="2400" dirty="0"/>
              <a:t>[650;300] find the joint parameters, </a:t>
            </a:r>
            <a:r>
              <a:rPr lang="en-US" sz="2400" dirty="0">
                <a:latin typeface="Symbol" panose="05050102010706020507" pitchFamily="18" charset="2"/>
              </a:rPr>
              <a:t>q</a:t>
            </a:r>
            <a:r>
              <a:rPr lang="en-US" sz="2400" dirty="0"/>
              <a:t>, q1 if the Link length is L1 = 500mm for the planar robot shown in the figure. </a:t>
            </a:r>
          </a:p>
          <a:p>
            <a:pPr algn="just"/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 descr="C:\Users\srinu\Desktop\Capture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2" t="7466" r="12766" b="3645"/>
          <a:stretch/>
        </p:blipFill>
        <p:spPr bwMode="auto">
          <a:xfrm>
            <a:off x="6858000" y="2743200"/>
            <a:ext cx="5092302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7668720" y="2382840"/>
              <a:ext cx="4492080" cy="40125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51800" y="2367360"/>
                <a:ext cx="4523760" cy="404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498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IN" sz="2400" b="1" dirty="0">
                    <a:latin typeface="Arial" pitchFamily="34" charset="0"/>
                    <a:cs typeface="Arial" pitchFamily="34" charset="0"/>
                  </a:rPr>
                  <a:t>Forward Kinematics</a:t>
                </a:r>
                <a:endParaRPr lang="en-US" sz="2400" b="1" dirty="0">
                  <a:latin typeface="Arial" pitchFamily="34" charset="0"/>
                  <a:cs typeface="Arial" pitchFamily="34" charset="0"/>
                </a:endParaRPr>
              </a:p>
              <a:p>
                <a:endParaRPr lang="en-IN" sz="2400" b="1" dirty="0"/>
              </a:p>
              <a:p>
                <a:r>
                  <a:rPr lang="en-IN" sz="2400" dirty="0"/>
                  <a:t>[</a:t>
                </a:r>
                <a:r>
                  <a:rPr lang="en-IN" sz="2400" dirty="0" err="1"/>
                  <a:t>x’,y’,z</a:t>
                </a:r>
                <a:r>
                  <a:rPr lang="en-IN" sz="2400" dirty="0"/>
                  <a:t>’] = </a:t>
                </a:r>
                <a:r>
                  <a:rPr lang="en-IN" sz="2400" dirty="0" err="1"/>
                  <a:t>Rotz</a:t>
                </a:r>
                <a:r>
                  <a:rPr lang="en-IN" sz="2400" dirty="0"/>
                  <a:t> (</a:t>
                </a:r>
                <a:r>
                  <a:rPr lang="en-IN" sz="2400" b="1" dirty="0">
                    <a:latin typeface="Symbol" panose="05050102010706020507" pitchFamily="18" charset="2"/>
                  </a:rPr>
                  <a:t>q</a:t>
                </a:r>
                <a:r>
                  <a:rPr lang="en-IN" sz="2400" dirty="0"/>
                  <a:t>1)*</a:t>
                </a:r>
                <a:r>
                  <a:rPr lang="en-IN" sz="2400" dirty="0" err="1"/>
                  <a:t>Transx</a:t>
                </a:r>
                <a:r>
                  <a:rPr lang="en-IN" sz="2400" dirty="0"/>
                  <a:t>(L1)*</a:t>
                </a:r>
                <a:r>
                  <a:rPr lang="en-IN" sz="2400" dirty="0" err="1"/>
                  <a:t>Rotz</a:t>
                </a:r>
                <a:r>
                  <a:rPr lang="en-IN" sz="2400" dirty="0"/>
                  <a:t>(90)* </a:t>
                </a:r>
                <a:r>
                  <a:rPr lang="en-IN" sz="2400" dirty="0" err="1"/>
                  <a:t>Rotx</a:t>
                </a:r>
                <a:r>
                  <a:rPr lang="en-IN" sz="2400" dirty="0"/>
                  <a:t>(90)* </a:t>
                </a:r>
                <a:r>
                  <a:rPr lang="en-IN" sz="2400" dirty="0" err="1"/>
                  <a:t>Transz</a:t>
                </a:r>
                <a:r>
                  <a:rPr lang="en-IN" sz="2400" dirty="0"/>
                  <a:t>(d1)* [0,0,0]’</a:t>
                </a:r>
                <a:endParaRPr lang="en-US" sz="2400" dirty="0"/>
              </a:p>
              <a:p>
                <a:endParaRPr lang="en-IN" sz="2400" dirty="0"/>
              </a:p>
              <a:p>
                <a:endParaRPr lang="en-US" sz="2400" dirty="0"/>
              </a:p>
              <a:p>
                <a:pPr marL="0" indent="0">
                  <a:buNone/>
                </a:pPr>
                <a:r>
                  <a:rPr lang="en-IN" sz="2400" b="1" dirty="0">
                    <a:latin typeface="Arial" pitchFamily="34" charset="0"/>
                    <a:cs typeface="Arial" pitchFamily="34" charset="0"/>
                  </a:rPr>
                  <a:t>Inverse Kinematics</a:t>
                </a:r>
              </a:p>
              <a:p>
                <a:r>
                  <a:rPr lang="en-IN" sz="2400" dirty="0">
                    <a:latin typeface="Arial" pitchFamily="34" charset="0"/>
                    <a:cs typeface="Arial" pitchFamily="34" charset="0"/>
                  </a:rPr>
                  <a:t>(L1+d)cos</a:t>
                </a:r>
                <a:r>
                  <a:rPr lang="el-GR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400"/>
                      <m:t>θ</m:t>
                    </m:r>
                  </m:oMath>
                </a14:m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 = </a:t>
                </a:r>
                <a:r>
                  <a:rPr lang="en-US" sz="2400" dirty="0" err="1">
                    <a:latin typeface="Arial" pitchFamily="34" charset="0"/>
                    <a:cs typeface="Arial" pitchFamily="34" charset="0"/>
                  </a:rPr>
                  <a:t>Px</a:t>
                </a:r>
                <a:endParaRPr lang="en-US" sz="2400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IN" sz="2400" dirty="0">
                    <a:latin typeface="Arial" pitchFamily="34" charset="0"/>
                    <a:cs typeface="Arial" pitchFamily="34" charset="0"/>
                  </a:rPr>
                  <a:t>(L1+d)sin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400"/>
                      <m:t>θ</m:t>
                    </m:r>
                  </m:oMath>
                </a14:m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 = </a:t>
                </a:r>
                <a:r>
                  <a:rPr lang="en-US" sz="2400" dirty="0" err="1">
                    <a:latin typeface="Arial" pitchFamily="34" charset="0"/>
                    <a:cs typeface="Arial" pitchFamily="34" charset="0"/>
                  </a:rPr>
                  <a:t>Py</a:t>
                </a:r>
                <a:endParaRPr lang="en-US" sz="2400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IN" sz="2400" dirty="0">
                    <a:latin typeface="Arial" pitchFamily="34" charset="0"/>
                    <a:cs typeface="Arial" pitchFamily="34" charset="0"/>
                  </a:rPr>
                  <a:t>0</a:t>
                </a:r>
                <a:endParaRPr lang="en-US" sz="2400" dirty="0">
                  <a:latin typeface="Arial" pitchFamily="34" charset="0"/>
                  <a:cs typeface="Arial" pitchFamily="34" charset="0"/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960" t="-2908" b="-54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771480" y="2739600"/>
              <a:ext cx="8962200" cy="40554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8520" y="2728800"/>
                <a:ext cx="8990640" cy="407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72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267199"/>
          </a:xfrm>
        </p:spPr>
        <p:txBody>
          <a:bodyPr>
            <a:noAutofit/>
          </a:bodyPr>
          <a:lstStyle/>
          <a:p>
            <a:r>
              <a:rPr lang="en-US" sz="2400" dirty="0"/>
              <a:t>% 2 </a:t>
            </a:r>
            <a:r>
              <a:rPr lang="en-US" sz="2400" dirty="0" err="1"/>
              <a:t>dof</a:t>
            </a:r>
            <a:r>
              <a:rPr lang="en-US" sz="2400" dirty="0"/>
              <a:t> Planar Manipulator</a:t>
            </a:r>
          </a:p>
          <a:p>
            <a:endParaRPr lang="en-US" sz="2400" dirty="0"/>
          </a:p>
          <a:p>
            <a:r>
              <a:rPr lang="en-US" sz="2400" dirty="0"/>
              <a:t>L1 = 500</a:t>
            </a:r>
          </a:p>
          <a:p>
            <a:endParaRPr lang="en-US" sz="2400" dirty="0"/>
          </a:p>
          <a:p>
            <a:r>
              <a:rPr lang="en-US" sz="2400" dirty="0"/>
              <a:t>P = [650;300;0]</a:t>
            </a:r>
          </a:p>
          <a:p>
            <a:endParaRPr lang="en-US" sz="2400" dirty="0"/>
          </a:p>
          <a:p>
            <a:r>
              <a:rPr lang="en-US" sz="2400" dirty="0"/>
              <a:t>theta =</a:t>
            </a:r>
            <a:r>
              <a:rPr lang="en-US" sz="2400" dirty="0" err="1" smtClean="0"/>
              <a:t>atand</a:t>
            </a:r>
            <a:r>
              <a:rPr lang="en-US" sz="2400" dirty="0" smtClean="0"/>
              <a:t>(P(2)/P(1))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 = (</a:t>
            </a:r>
            <a:r>
              <a:rPr lang="en-US" sz="2400" dirty="0" smtClean="0"/>
              <a:t>P(1)/</a:t>
            </a:r>
            <a:r>
              <a:rPr lang="en-US" sz="2400" dirty="0" err="1"/>
              <a:t>cosd</a:t>
            </a:r>
            <a:r>
              <a:rPr lang="en-US" sz="2400" dirty="0"/>
              <a:t>(theta))- L1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951840" y="1986840"/>
              <a:ext cx="8768880" cy="34149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3200" y="1974960"/>
                <a:ext cx="8792280" cy="344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7511760" y="4672080"/>
              <a:ext cx="1088640" cy="8679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95200" y="4659120"/>
                <a:ext cx="1121760" cy="89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984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Inverse Kinematics of a 3dof Cylindrical Robot</a:t>
            </a:r>
          </a:p>
        </p:txBody>
      </p:sp>
    </p:spTree>
    <p:extLst>
      <p:ext uri="{BB962C8B-B14F-4D97-AF65-F5344CB8AC3E}">
        <p14:creationId xmlns:p14="http://schemas.microsoft.com/office/powerpoint/2010/main" val="37706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Cylindrical arm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Problem No. </a:t>
            </a:r>
            <a:r>
              <a:rPr lang="en-US" dirty="0" smtClean="0">
                <a:solidFill>
                  <a:srgbClr val="002060"/>
                </a:solidFill>
              </a:rPr>
              <a:t>5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7981461" cy="2728913"/>
          </a:xfrm>
        </p:spPr>
        <p:txBody>
          <a:bodyPr/>
          <a:lstStyle/>
          <a:p>
            <a:r>
              <a:rPr lang="en-IN" dirty="0">
                <a:latin typeface="Arial" pitchFamily="34" charset="0"/>
                <a:cs typeface="Arial" pitchFamily="34" charset="0"/>
              </a:rPr>
              <a:t>Given Point P = </a:t>
            </a:r>
            <a:r>
              <a:rPr lang="en-US" dirty="0"/>
              <a:t>[424.2641;424.2641;300] find the joint parameters, </a:t>
            </a:r>
            <a:r>
              <a:rPr lang="en-US" dirty="0">
                <a:latin typeface="Symbol" panose="05050102010706020507" pitchFamily="18" charset="2"/>
              </a:rPr>
              <a:t>q</a:t>
            </a:r>
            <a:r>
              <a:rPr lang="en-US" dirty="0"/>
              <a:t>, q1, q2, if the Link lengths are L1 = 500mm, L2 = 300mm for the cylindrical robot shown.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"/>
              <p:cNvSpPr txBox="1">
                <a:spLocks/>
              </p:cNvSpPr>
              <p:nvPr/>
            </p:nvSpPr>
            <p:spPr bwMode="auto">
              <a:xfrm>
                <a:off x="5334000" y="3235005"/>
                <a:ext cx="2757055" cy="1180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5720" rIns="0" bIns="45720" numCol="1" anchor="t" anchorCtr="0" compatLnSpc="1">
                <a:prstTxWarp prst="textNoShape">
                  <a:avLst/>
                </a:prstTxWarp>
              </a:bodyPr>
              <a:lstStyle>
                <a:lvl1pPr marL="255985" marR="0" indent="-255985" algn="just" defTabSz="685800" rtl="0" eaLnBrk="1" fontAlgn="auto" latinLnBrk="0" hangingPunct="1">
                  <a:lnSpc>
                    <a:spcPct val="100000"/>
                  </a:lnSpc>
                  <a:spcBef>
                    <a:spcPts val="450"/>
                  </a:spcBef>
                  <a:spcAft>
                    <a:spcPts val="0"/>
                  </a:spcAft>
                  <a:buClr>
                    <a:srgbClr val="FF0000"/>
                  </a:buClr>
                  <a:buSzTx/>
                  <a:buFont typeface="Arial" pitchFamily="34" charset="0"/>
                  <a:buChar char="•"/>
                  <a:tabLst/>
                  <a:defRPr sz="18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557213" marR="0" indent="-214313" algn="l" defTabSz="6858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–"/>
                  <a:tabLst/>
                  <a:defRPr sz="1200" b="1" kern="1200">
                    <a:solidFill>
                      <a:schemeClr val="tx1"/>
                    </a:solidFill>
                    <a:effectLst/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8572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12001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15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15430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15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5pPr>
                <a:lvl6pPr marL="1885950" indent="-171450" algn="l" defTabSz="6858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 smtClean="0"/>
                  <a:t>P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IN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N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IN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IN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IN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N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0" y="3235005"/>
                <a:ext cx="2757055" cy="1180085"/>
              </a:xfrm>
              <a:prstGeom prst="rect">
                <a:avLst/>
              </a:prstGeom>
              <a:blipFill rotWithShape="0">
                <a:blip r:embed="rId2"/>
                <a:stretch>
                  <a:fillRect l="-508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0" y="3039471"/>
            <a:ext cx="3638095" cy="30666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50800" y="1510560"/>
              <a:ext cx="9297360" cy="5198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400" y="1494720"/>
                <a:ext cx="9327960" cy="523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277920" y="3671280"/>
              <a:ext cx="4376880" cy="20224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6760" y="3659040"/>
                <a:ext cx="4403160" cy="20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/>
              <p14:cNvContentPartPr/>
              <p14:nvPr/>
            </p14:nvContentPartPr>
            <p14:xfrm>
              <a:off x="3526920" y="3108600"/>
              <a:ext cx="1108080" cy="18946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17920" y="3092040"/>
                <a:ext cx="1133640" cy="19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/>
              <p14:cNvContentPartPr/>
              <p14:nvPr/>
            </p14:nvContentPartPr>
            <p14:xfrm>
              <a:off x="0" y="2773080"/>
              <a:ext cx="7190280" cy="34250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7200" y="2764800"/>
                <a:ext cx="7205760" cy="343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966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5056</TotalTime>
  <Words>967</Words>
  <Application>Microsoft Office PowerPoint</Application>
  <PresentationFormat>Widescreen</PresentationFormat>
  <Paragraphs>211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Helvetica</vt:lpstr>
      <vt:lpstr>Helvetica Light</vt:lpstr>
      <vt:lpstr>Symbol</vt:lpstr>
      <vt:lpstr>Times New Roman</vt:lpstr>
      <vt:lpstr>Wingdings</vt:lpstr>
      <vt:lpstr>Office Theme</vt:lpstr>
      <vt:lpstr>1_Office Theme</vt:lpstr>
      <vt:lpstr>Mechanisms and Robotics Laboratory Exercises - Day 3</vt:lpstr>
      <vt:lpstr>Contents</vt:lpstr>
      <vt:lpstr>Solution</vt:lpstr>
      <vt:lpstr>Inverse Kinematics of a Planar Arm</vt:lpstr>
      <vt:lpstr>Problem No. 3</vt:lpstr>
      <vt:lpstr>Solution</vt:lpstr>
      <vt:lpstr>PowerPoint Presentation</vt:lpstr>
      <vt:lpstr>Inverse Kinematics of a 3dof Cylindrical Robot</vt:lpstr>
      <vt:lpstr>Cylindrical arm</vt:lpstr>
      <vt:lpstr>PowerPoint Presentation</vt:lpstr>
      <vt:lpstr>PowerPoint Presentation</vt:lpstr>
      <vt:lpstr>Inverse Kinematics of a 3dof Polar Robot</vt:lpstr>
      <vt:lpstr>Problem No. 4</vt:lpstr>
      <vt:lpstr>PowerPoint Presentation</vt:lpstr>
      <vt:lpstr>PowerPoint Presentation</vt:lpstr>
      <vt:lpstr>Polar Sequence</vt:lpstr>
      <vt:lpstr>Inverse Kinematics of a 3dof Articulated Robot</vt:lpstr>
      <vt:lpstr>3 dof Articulated manipulator</vt:lpstr>
      <vt:lpstr>PowerPoint Presentation</vt:lpstr>
      <vt:lpstr>PowerPoint Presentation</vt:lpstr>
      <vt:lpstr>Inverse Kinematics of a 3 dof Articulated arm</vt:lpstr>
      <vt:lpstr>Navigating through a sequence of points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Projects | 2019 Kick-off Plan</dc:title>
  <dc:creator>Krish s</dc:creator>
  <cp:lastModifiedBy>HP</cp:lastModifiedBy>
  <cp:revision>226</cp:revision>
  <dcterms:created xsi:type="dcterms:W3CDTF">2018-12-24T06:17:11Z</dcterms:created>
  <dcterms:modified xsi:type="dcterms:W3CDTF">2021-02-14T15:56:04Z</dcterms:modified>
</cp:coreProperties>
</file>